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34593" autoAdjust="0"/>
    <p:restoredTop sz="99710" autoAdjust="0"/>
  </p:normalViewPr>
  <p:slideViewPr>
    <p:cSldViewPr>
      <p:cViewPr varScale="1">
        <p:scale>
          <a:sx n="102" d="100"/>
          <a:sy n="102" d="100"/>
        </p:scale>
        <p:origin x="-120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1BEC5-1208-4411-BB7A-0708BA3D98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53D08-29F3-47C6-959C-44A1D9CD27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44C05-3653-40E3-B0F1-C4CDDB161C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18C8D-3136-4A8C-93CB-F2D5E8D497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FCD14-3597-4DA0-B6AE-3A1CF024E3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F3FC7-992E-4A92-93EA-46B7F65EF2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6660B-DDFB-4AD5-832F-D4AFE46B5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050C0-5DFB-428C-AB07-F82E77F56A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6BA45-1302-4ECE-927C-17E834E438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6BC21-1707-4E22-B88D-E7E599A51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3058E-D06B-44C4-A7CA-55159EF787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C3A5FD-21D4-49D8-8332-5217353D95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 rot="-5400000">
            <a:off x="7105650" y="1123950"/>
            <a:ext cx="1524000" cy="495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1600"/>
              <a:t>Modulator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5867400" y="1363663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5867400" y="359727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8131938" y="1277112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8457735" y="1146176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400" b="1" dirty="0"/>
              <a:t>RF #1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019800" y="1096964"/>
            <a:ext cx="6721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err="1" smtClean="0"/>
              <a:t>ClockB</a:t>
            </a:r>
            <a:endParaRPr lang="en-US" sz="1200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105400" y="3200400"/>
            <a:ext cx="506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/>
              <a:t>Data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581400" y="3810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900" dirty="0"/>
              <a:t>Internal Clock Generator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3581400" y="4130675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900" dirty="0"/>
              <a:t>Internal Data Generator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419601" y="1031875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CS = 1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4419601" y="1527175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CS = 0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4267200" y="121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4419601" y="3752850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DS = 1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1" y="3219450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 dirty="0">
                <a:latin typeface="Courier" pitchFamily="-128" charset="0"/>
              </a:rPr>
              <a:t>DS = 0</a:t>
            </a: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4267200" y="37496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V="1">
            <a:off x="4953000" y="1371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4953000" y="1219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flipV="1">
            <a:off x="4953000" y="3597275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4953000" y="3444875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4114800" y="1524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 flipV="1">
            <a:off x="2667000" y="3444875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4267200" y="37496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4267200" y="83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093" name="Rectangle 45"/>
          <p:cNvSpPr>
            <a:spLocks noChangeArrowheads="1"/>
          </p:cNvSpPr>
          <p:nvPr/>
        </p:nvSpPr>
        <p:spPr bwMode="auto">
          <a:xfrm>
            <a:off x="2209800" y="2209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900" dirty="0"/>
              <a:t>Internal Bit Sync</a:t>
            </a:r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3355976" y="1679575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CF = 0</a:t>
            </a: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3352801" y="1146175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CF = 1</a:t>
            </a:r>
          </a:p>
        </p:txBody>
      </p:sp>
      <p:sp>
        <p:nvSpPr>
          <p:cNvPr id="2098" name="Line 50"/>
          <p:cNvSpPr>
            <a:spLocks noChangeShapeType="1"/>
          </p:cNvSpPr>
          <p:nvPr/>
        </p:nvSpPr>
        <p:spPr bwMode="auto">
          <a:xfrm>
            <a:off x="2971800" y="1676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01" name="Line 53"/>
          <p:cNvSpPr>
            <a:spLocks noChangeShapeType="1"/>
          </p:cNvSpPr>
          <p:nvPr/>
        </p:nvSpPr>
        <p:spPr bwMode="auto">
          <a:xfrm>
            <a:off x="1752600" y="13716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02" name="Line 54"/>
          <p:cNvSpPr>
            <a:spLocks noChangeShapeType="1"/>
          </p:cNvSpPr>
          <p:nvPr/>
        </p:nvSpPr>
        <p:spPr bwMode="auto">
          <a:xfrm>
            <a:off x="2971800" y="1676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1057275" y="15240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dirty="0"/>
              <a:t>Pin 3, J4 grounded</a:t>
            </a:r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>
            <a:off x="990600" y="121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>
            <a:off x="3886200" y="1371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 flipV="1">
            <a:off x="3886200" y="1524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13" name="Text Box 65"/>
          <p:cNvSpPr txBox="1">
            <a:spLocks noChangeArrowheads="1"/>
          </p:cNvSpPr>
          <p:nvPr/>
        </p:nvSpPr>
        <p:spPr bwMode="auto">
          <a:xfrm>
            <a:off x="2105026" y="3051175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AI = 0</a:t>
            </a:r>
          </a:p>
        </p:txBody>
      </p:sp>
      <p:sp>
        <p:nvSpPr>
          <p:cNvPr id="2114" name="Text Box 66"/>
          <p:cNvSpPr txBox="1">
            <a:spLocks noChangeArrowheads="1"/>
          </p:cNvSpPr>
          <p:nvPr/>
        </p:nvSpPr>
        <p:spPr bwMode="auto">
          <a:xfrm>
            <a:off x="2133601" y="3584575"/>
            <a:ext cx="595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>
                <a:latin typeface="Courier" pitchFamily="-128" charset="0"/>
              </a:rPr>
              <a:t>AI = 1</a:t>
            </a:r>
          </a:p>
        </p:txBody>
      </p:sp>
      <p:sp>
        <p:nvSpPr>
          <p:cNvPr id="2115" name="Line 67"/>
          <p:cNvSpPr>
            <a:spLocks noChangeShapeType="1"/>
          </p:cNvSpPr>
          <p:nvPr/>
        </p:nvSpPr>
        <p:spPr bwMode="auto">
          <a:xfrm flipV="1">
            <a:off x="1752600" y="3276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25" name="Text Box 77"/>
          <p:cNvSpPr txBox="1">
            <a:spLocks noChangeArrowheads="1"/>
          </p:cNvSpPr>
          <p:nvPr/>
        </p:nvSpPr>
        <p:spPr bwMode="auto">
          <a:xfrm>
            <a:off x="335164" y="1066800"/>
            <a:ext cx="706237" cy="23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900" dirty="0"/>
              <a:t>TTL Clock </a:t>
            </a:r>
          </a:p>
        </p:txBody>
      </p:sp>
      <p:sp>
        <p:nvSpPr>
          <p:cNvPr id="2126" name="Text Box 78"/>
          <p:cNvSpPr txBox="1">
            <a:spLocks noChangeArrowheads="1"/>
          </p:cNvSpPr>
          <p:nvPr/>
        </p:nvSpPr>
        <p:spPr bwMode="auto">
          <a:xfrm>
            <a:off x="94201" y="1371600"/>
            <a:ext cx="8963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900" dirty="0"/>
              <a:t>RS-422 Clock</a:t>
            </a:r>
          </a:p>
        </p:txBody>
      </p:sp>
      <p:sp>
        <p:nvSpPr>
          <p:cNvPr id="2128" name="Line 80"/>
          <p:cNvSpPr>
            <a:spLocks noChangeShapeType="1"/>
          </p:cNvSpPr>
          <p:nvPr/>
        </p:nvSpPr>
        <p:spPr bwMode="auto">
          <a:xfrm>
            <a:off x="1447800" y="1219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29" name="Line 81"/>
          <p:cNvSpPr>
            <a:spLocks noChangeShapeType="1"/>
          </p:cNvSpPr>
          <p:nvPr/>
        </p:nvSpPr>
        <p:spPr bwMode="auto">
          <a:xfrm flipV="1">
            <a:off x="1447800" y="1371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33" name="Text Box 85"/>
          <p:cNvSpPr txBox="1">
            <a:spLocks noChangeArrowheads="1"/>
          </p:cNvSpPr>
          <p:nvPr/>
        </p:nvSpPr>
        <p:spPr bwMode="auto">
          <a:xfrm>
            <a:off x="375834" y="2987675"/>
            <a:ext cx="66556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900" dirty="0"/>
              <a:t>TTL Data</a:t>
            </a:r>
          </a:p>
        </p:txBody>
      </p:sp>
      <p:sp>
        <p:nvSpPr>
          <p:cNvPr id="2134" name="Text Box 86"/>
          <p:cNvSpPr txBox="1">
            <a:spLocks noChangeArrowheads="1"/>
          </p:cNvSpPr>
          <p:nvPr/>
        </p:nvSpPr>
        <p:spPr bwMode="auto">
          <a:xfrm>
            <a:off x="189886" y="3292475"/>
            <a:ext cx="85151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900" dirty="0"/>
              <a:t>RS-422 Data</a:t>
            </a:r>
          </a:p>
        </p:txBody>
      </p:sp>
      <p:sp>
        <p:nvSpPr>
          <p:cNvPr id="2136" name="Line 88"/>
          <p:cNvSpPr>
            <a:spLocks noChangeShapeType="1"/>
          </p:cNvSpPr>
          <p:nvPr/>
        </p:nvSpPr>
        <p:spPr bwMode="auto">
          <a:xfrm>
            <a:off x="1447800" y="3124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37" name="Line 89"/>
          <p:cNvSpPr>
            <a:spLocks noChangeShapeType="1"/>
          </p:cNvSpPr>
          <p:nvPr/>
        </p:nvSpPr>
        <p:spPr bwMode="auto">
          <a:xfrm flipV="1">
            <a:off x="1447800" y="3276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39" name="Line 91"/>
          <p:cNvSpPr>
            <a:spLocks noChangeShapeType="1"/>
          </p:cNvSpPr>
          <p:nvPr/>
        </p:nvSpPr>
        <p:spPr bwMode="auto">
          <a:xfrm>
            <a:off x="1981200" y="3581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41" name="Line 93"/>
          <p:cNvSpPr>
            <a:spLocks noChangeShapeType="1"/>
          </p:cNvSpPr>
          <p:nvPr/>
        </p:nvSpPr>
        <p:spPr bwMode="auto">
          <a:xfrm flipV="1">
            <a:off x="2971800" y="2667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44" name="Line 96"/>
          <p:cNvSpPr>
            <a:spLocks noChangeShapeType="1"/>
          </p:cNvSpPr>
          <p:nvPr/>
        </p:nvSpPr>
        <p:spPr bwMode="auto">
          <a:xfrm>
            <a:off x="990600" y="152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45" name="Line 97"/>
          <p:cNvSpPr>
            <a:spLocks noChangeShapeType="1"/>
          </p:cNvSpPr>
          <p:nvPr/>
        </p:nvSpPr>
        <p:spPr bwMode="auto">
          <a:xfrm>
            <a:off x="990600" y="31083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46" name="Line 98"/>
          <p:cNvSpPr>
            <a:spLocks noChangeShapeType="1"/>
          </p:cNvSpPr>
          <p:nvPr/>
        </p:nvSpPr>
        <p:spPr bwMode="auto">
          <a:xfrm>
            <a:off x="990600" y="34131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47" name="Text Box 99"/>
          <p:cNvSpPr txBox="1">
            <a:spLocks noChangeArrowheads="1"/>
          </p:cNvSpPr>
          <p:nvPr/>
        </p:nvSpPr>
        <p:spPr bwMode="auto">
          <a:xfrm>
            <a:off x="1066800" y="990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dirty="0"/>
              <a:t>Pin 3, J4 open</a:t>
            </a:r>
          </a:p>
        </p:txBody>
      </p:sp>
      <p:sp>
        <p:nvSpPr>
          <p:cNvPr id="2148" name="Text Box 100"/>
          <p:cNvSpPr txBox="1">
            <a:spLocks noChangeArrowheads="1"/>
          </p:cNvSpPr>
          <p:nvPr/>
        </p:nvSpPr>
        <p:spPr bwMode="auto">
          <a:xfrm>
            <a:off x="533400" y="3581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dirty="0"/>
              <a:t>Pin 3, J4 grounded</a:t>
            </a:r>
          </a:p>
        </p:txBody>
      </p:sp>
      <p:sp>
        <p:nvSpPr>
          <p:cNvPr id="2149" name="Text Box 101"/>
          <p:cNvSpPr txBox="1">
            <a:spLocks noChangeArrowheads="1"/>
          </p:cNvSpPr>
          <p:nvPr/>
        </p:nvSpPr>
        <p:spPr bwMode="auto">
          <a:xfrm>
            <a:off x="533400" y="281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dirty="0"/>
              <a:t>Pin 3, J4 open</a:t>
            </a:r>
          </a:p>
        </p:txBody>
      </p:sp>
      <p:sp>
        <p:nvSpPr>
          <p:cNvPr id="2153" name="Line 105"/>
          <p:cNvSpPr>
            <a:spLocks noChangeShapeType="1"/>
          </p:cNvSpPr>
          <p:nvPr/>
        </p:nvSpPr>
        <p:spPr bwMode="auto">
          <a:xfrm flipV="1">
            <a:off x="1981200" y="3581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54" name="Line 106"/>
          <p:cNvSpPr>
            <a:spLocks noChangeShapeType="1"/>
          </p:cNvSpPr>
          <p:nvPr/>
        </p:nvSpPr>
        <p:spPr bwMode="auto">
          <a:xfrm>
            <a:off x="2362200" y="3276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55" name="Line 107"/>
          <p:cNvSpPr>
            <a:spLocks noChangeShapeType="1"/>
          </p:cNvSpPr>
          <p:nvPr/>
        </p:nvSpPr>
        <p:spPr bwMode="auto">
          <a:xfrm flipV="1">
            <a:off x="2362200" y="3429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2156" name="Line 108"/>
          <p:cNvSpPr>
            <a:spLocks noChangeShapeType="1"/>
          </p:cNvSpPr>
          <p:nvPr/>
        </p:nvSpPr>
        <p:spPr bwMode="auto">
          <a:xfrm>
            <a:off x="1600200" y="12954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58" name="Text Box 86"/>
          <p:cNvSpPr txBox="1">
            <a:spLocks noChangeArrowheads="1"/>
          </p:cNvSpPr>
          <p:nvPr/>
        </p:nvSpPr>
        <p:spPr bwMode="auto">
          <a:xfrm>
            <a:off x="1501370" y="4114800"/>
            <a:ext cx="102464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900" dirty="0"/>
              <a:t>Base Band Data</a:t>
            </a:r>
          </a:p>
        </p:txBody>
      </p:sp>
      <p:sp>
        <p:nvSpPr>
          <p:cNvPr id="59" name="Line 7"/>
          <p:cNvSpPr>
            <a:spLocks noChangeShapeType="1"/>
          </p:cNvSpPr>
          <p:nvPr/>
        </p:nvSpPr>
        <p:spPr bwMode="auto">
          <a:xfrm>
            <a:off x="80772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61" name="Text Box 8"/>
          <p:cNvSpPr txBox="1">
            <a:spLocks noChangeArrowheads="1"/>
          </p:cNvSpPr>
          <p:nvPr/>
        </p:nvSpPr>
        <p:spPr bwMode="auto">
          <a:xfrm>
            <a:off x="8382000" y="3426023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400" b="1" dirty="0"/>
              <a:t>RF #2</a:t>
            </a:r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 rot="-5400000">
            <a:off x="7105650" y="3333750"/>
            <a:ext cx="1524000" cy="495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1600"/>
              <a:t>Modulator</a:t>
            </a:r>
          </a:p>
        </p:txBody>
      </p:sp>
      <p:sp>
        <p:nvSpPr>
          <p:cNvPr id="64" name="Line 7"/>
          <p:cNvSpPr>
            <a:spLocks noChangeShapeType="1"/>
          </p:cNvSpPr>
          <p:nvPr/>
        </p:nvSpPr>
        <p:spPr bwMode="auto">
          <a:xfrm>
            <a:off x="6934200" y="1066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65" name="Line 7"/>
          <p:cNvSpPr>
            <a:spLocks noChangeShapeType="1"/>
          </p:cNvSpPr>
          <p:nvPr/>
        </p:nvSpPr>
        <p:spPr bwMode="auto">
          <a:xfrm>
            <a:off x="6934200" y="3276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6934200" y="1600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67" name="Line 7"/>
          <p:cNvSpPr>
            <a:spLocks noChangeShapeType="1"/>
          </p:cNvSpPr>
          <p:nvPr/>
        </p:nvSpPr>
        <p:spPr bwMode="auto">
          <a:xfrm>
            <a:off x="6934200" y="3810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63" name="Rectangle 4"/>
          <p:cNvSpPr>
            <a:spLocks noChangeArrowheads="1"/>
          </p:cNvSpPr>
          <p:nvPr/>
        </p:nvSpPr>
        <p:spPr bwMode="auto">
          <a:xfrm rot="-5400000">
            <a:off x="5010150" y="2228850"/>
            <a:ext cx="3733800" cy="495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1600" dirty="0" smtClean="0"/>
              <a:t>STC Encoder with Bypass</a:t>
            </a:r>
            <a:endParaRPr lang="en-US" sz="1600" dirty="0"/>
          </a:p>
        </p:txBody>
      </p: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7010400" y="762000"/>
            <a:ext cx="6805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err="1" smtClean="0"/>
              <a:t>ClockC</a:t>
            </a:r>
            <a:endParaRPr lang="en-US" sz="1200" dirty="0"/>
          </a:p>
        </p:txBody>
      </p:sp>
      <p:sp>
        <p:nvSpPr>
          <p:cNvPr id="69" name="Text Box 9"/>
          <p:cNvSpPr txBox="1">
            <a:spLocks noChangeArrowheads="1"/>
          </p:cNvSpPr>
          <p:nvPr/>
        </p:nvSpPr>
        <p:spPr bwMode="auto">
          <a:xfrm>
            <a:off x="7010400" y="2971800"/>
            <a:ext cx="6805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err="1" smtClean="0"/>
              <a:t>ClockC</a:t>
            </a:r>
            <a:endParaRPr lang="en-US" sz="1200" dirty="0"/>
          </a:p>
        </p:txBody>
      </p:sp>
      <p:sp>
        <p:nvSpPr>
          <p:cNvPr id="70" name="Text Box 10"/>
          <p:cNvSpPr txBox="1">
            <a:spLocks noChangeArrowheads="1"/>
          </p:cNvSpPr>
          <p:nvPr/>
        </p:nvSpPr>
        <p:spPr bwMode="auto">
          <a:xfrm>
            <a:off x="7113587" y="1295400"/>
            <a:ext cx="506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/>
              <a:t>Data</a:t>
            </a:r>
          </a:p>
        </p:txBody>
      </p:sp>
      <p:sp>
        <p:nvSpPr>
          <p:cNvPr id="71" name="Text Box 10"/>
          <p:cNvSpPr txBox="1">
            <a:spLocks noChangeArrowheads="1"/>
          </p:cNvSpPr>
          <p:nvPr/>
        </p:nvSpPr>
        <p:spPr bwMode="auto">
          <a:xfrm>
            <a:off x="7113587" y="3505200"/>
            <a:ext cx="506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/>
              <a:t>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5105400"/>
            <a:ext cx="7010400" cy="1542920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US" sz="1800" dirty="0"/>
              <a:t>With </a:t>
            </a:r>
            <a:r>
              <a:rPr lang="en-US" sz="1800" dirty="0" smtClean="0"/>
              <a:t>LDPC Encoder </a:t>
            </a:r>
            <a:r>
              <a:rPr lang="en-US" sz="1800" dirty="0"/>
              <a:t>Bypassed, </a:t>
            </a:r>
            <a:r>
              <a:rPr lang="en-US" sz="1600" dirty="0" err="1" smtClean="0"/>
              <a:t>ClockB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err="1" smtClean="0"/>
              <a:t>ClockA</a:t>
            </a:r>
            <a:endParaRPr lang="en-US" sz="1600" dirty="0"/>
          </a:p>
          <a:p>
            <a:pPr marL="457200" indent="-457200" algn="l">
              <a:buFont typeface="Arial"/>
              <a:buChar char="•"/>
            </a:pPr>
            <a:r>
              <a:rPr lang="en-US" sz="1800" dirty="0"/>
              <a:t>With </a:t>
            </a:r>
            <a:r>
              <a:rPr lang="en-US" sz="1800" dirty="0" smtClean="0"/>
              <a:t>LDPC Encoder </a:t>
            </a:r>
            <a:r>
              <a:rPr lang="en-US" sz="1800" dirty="0"/>
              <a:t>Engaged, </a:t>
            </a:r>
            <a:r>
              <a:rPr lang="en-US" sz="1600" dirty="0" err="1" smtClean="0"/>
              <a:t>ClockB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25 / 16 </a:t>
            </a:r>
            <a:r>
              <a:rPr lang="en-US" sz="1600" dirty="0"/>
              <a:t>x </a:t>
            </a:r>
            <a:r>
              <a:rPr lang="en-US" sz="1600" dirty="0" err="1" smtClean="0"/>
              <a:t>ClockA</a:t>
            </a:r>
            <a:endParaRPr lang="en-US" sz="1600" dirty="0"/>
          </a:p>
          <a:p>
            <a:pPr marL="457200" indent="-457200" algn="l">
              <a:buFont typeface="Arial"/>
              <a:buChar char="•"/>
            </a:pPr>
            <a:r>
              <a:rPr lang="en-US" sz="1800" dirty="0" smtClean="0"/>
              <a:t>With STC Encoder Bypassed, </a:t>
            </a:r>
            <a:r>
              <a:rPr lang="en-US" sz="1600" dirty="0" err="1" smtClean="0"/>
              <a:t>ClockC</a:t>
            </a:r>
            <a:r>
              <a:rPr lang="en-US" sz="1600" dirty="0" smtClean="0"/>
              <a:t> =</a:t>
            </a:r>
            <a:r>
              <a:rPr lang="en-US" sz="1600" baseline="0" dirty="0" smtClean="0"/>
              <a:t> </a:t>
            </a:r>
            <a:r>
              <a:rPr lang="en-US" sz="1600" baseline="0" dirty="0" err="1" smtClean="0"/>
              <a:t>ClockB</a:t>
            </a:r>
            <a:endParaRPr lang="en-US" sz="1600" baseline="0" dirty="0" smtClean="0"/>
          </a:p>
          <a:p>
            <a:pPr marL="457200" indent="-457200" algn="l">
              <a:buFont typeface="Arial"/>
              <a:buChar char="•"/>
            </a:pPr>
            <a:r>
              <a:rPr lang="en-US" sz="1800" dirty="0" smtClean="0"/>
              <a:t>With </a:t>
            </a:r>
            <a:r>
              <a:rPr lang="en-US" sz="1800" dirty="0"/>
              <a:t>STC Encoder </a:t>
            </a:r>
            <a:r>
              <a:rPr lang="en-US" sz="1800" dirty="0" smtClean="0"/>
              <a:t>Engaged, </a:t>
            </a:r>
            <a:r>
              <a:rPr lang="en-US" sz="1600" dirty="0" err="1" smtClean="0"/>
              <a:t>ClockC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26 / 25 x </a:t>
            </a:r>
            <a:r>
              <a:rPr lang="en-US" sz="1600" dirty="0" err="1" smtClean="0"/>
              <a:t>ClockB</a:t>
            </a:r>
            <a:endParaRPr lang="en-US" sz="1600" dirty="0" smtClean="0"/>
          </a:p>
        </p:txBody>
      </p:sp>
      <p:sp>
        <p:nvSpPr>
          <p:cNvPr id="73" name="Text Box 32"/>
          <p:cNvSpPr txBox="1">
            <a:spLocks noChangeArrowheads="1"/>
          </p:cNvSpPr>
          <p:nvPr/>
        </p:nvSpPr>
        <p:spPr bwMode="auto">
          <a:xfrm>
            <a:off x="6400800" y="4648200"/>
            <a:ext cx="9465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 dirty="0" smtClean="0">
                <a:latin typeface="Courier" pitchFamily="-128" charset="0"/>
              </a:rPr>
              <a:t>ST = 0 or 1</a:t>
            </a:r>
            <a:endParaRPr lang="en-US" sz="900" b="1" dirty="0">
              <a:latin typeface="Courier" pitchFamily="-128" charset="0"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 flipV="1">
            <a:off x="6858000" y="4343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75" name="Rectangle 4"/>
          <p:cNvSpPr>
            <a:spLocks noChangeArrowheads="1"/>
          </p:cNvSpPr>
          <p:nvPr/>
        </p:nvSpPr>
        <p:spPr bwMode="auto">
          <a:xfrm rot="-5400000">
            <a:off x="3943350" y="2228850"/>
            <a:ext cx="3733800" cy="495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algn="ctr"/>
            <a:r>
              <a:rPr lang="en-US" sz="1600" dirty="0" smtClean="0"/>
              <a:t>LDPC Encoder with Bypass</a:t>
            </a:r>
            <a:endParaRPr lang="en-US" sz="1600" dirty="0"/>
          </a:p>
        </p:txBody>
      </p:sp>
      <p:sp>
        <p:nvSpPr>
          <p:cNvPr id="76" name="Line 5"/>
          <p:cNvSpPr>
            <a:spLocks noChangeShapeType="1"/>
          </p:cNvSpPr>
          <p:nvPr/>
        </p:nvSpPr>
        <p:spPr bwMode="auto">
          <a:xfrm>
            <a:off x="5257800" y="137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>
            <a:off x="5181600" y="3581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78" name="Text Box 32"/>
          <p:cNvSpPr txBox="1">
            <a:spLocks noChangeArrowheads="1"/>
          </p:cNvSpPr>
          <p:nvPr/>
        </p:nvSpPr>
        <p:spPr bwMode="auto">
          <a:xfrm>
            <a:off x="5181600" y="4648200"/>
            <a:ext cx="9465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900" b="1" dirty="0" smtClean="0">
                <a:latin typeface="Courier" pitchFamily="-128" charset="0"/>
              </a:rPr>
              <a:t>LD = 0 or 1</a:t>
            </a:r>
            <a:endParaRPr lang="en-US" sz="900" b="1" dirty="0">
              <a:latin typeface="Courier" pitchFamily="-128" charset="0"/>
            </a:endParaRPr>
          </a:p>
        </p:txBody>
      </p:sp>
      <p:sp>
        <p:nvSpPr>
          <p:cNvPr id="79" name="Line 7"/>
          <p:cNvSpPr>
            <a:spLocks noChangeShapeType="1"/>
          </p:cNvSpPr>
          <p:nvPr/>
        </p:nvSpPr>
        <p:spPr bwMode="auto">
          <a:xfrm flipV="1">
            <a:off x="5791200" y="4343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40" tIns="45720" rIns="91440" bIns="45720" anchor="ctr"/>
          <a:lstStyle/>
          <a:p>
            <a:endParaRPr lang="en-US"/>
          </a:p>
        </p:txBody>
      </p:sp>
      <p:sp>
        <p:nvSpPr>
          <p:cNvPr id="80" name="Text Box 9"/>
          <p:cNvSpPr txBox="1">
            <a:spLocks noChangeArrowheads="1"/>
          </p:cNvSpPr>
          <p:nvPr/>
        </p:nvSpPr>
        <p:spPr bwMode="auto">
          <a:xfrm>
            <a:off x="4953000" y="1600200"/>
            <a:ext cx="6719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err="1" smtClean="0"/>
              <a:t>ClockA</a:t>
            </a:r>
            <a:endParaRPr lang="en-US" sz="1200" dirty="0"/>
          </a:p>
        </p:txBody>
      </p:sp>
      <p:sp>
        <p:nvSpPr>
          <p:cNvPr id="81" name="Text Box 10"/>
          <p:cNvSpPr txBox="1">
            <a:spLocks noChangeArrowheads="1"/>
          </p:cNvSpPr>
          <p:nvPr/>
        </p:nvSpPr>
        <p:spPr bwMode="auto">
          <a:xfrm>
            <a:off x="6096000" y="3276600"/>
            <a:ext cx="506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/>
              <a:t>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STC Modulator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7 at 8.27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654926"/>
            <a:ext cx="8319495" cy="474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29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STC Data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7 at 8.28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1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29826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147</Words>
  <Application>Microsoft Macintosh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 Presentation</vt:lpstr>
      <vt:lpstr>PowerPoint Presentation</vt:lpstr>
      <vt:lpstr>STC Modulator</vt:lpstr>
      <vt:lpstr>STC Data Stream</vt:lpstr>
    </vt:vector>
  </TitlesOfParts>
  <Company>Quasonix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 Hill</dc:creator>
  <cp:lastModifiedBy>TerryHill</cp:lastModifiedBy>
  <cp:revision>22</cp:revision>
  <dcterms:created xsi:type="dcterms:W3CDTF">2009-05-22T18:09:20Z</dcterms:created>
  <dcterms:modified xsi:type="dcterms:W3CDTF">2015-06-07T12:43:33Z</dcterms:modified>
</cp:coreProperties>
</file>