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9" r:id="rId3"/>
    <p:sldId id="258" r:id="rId4"/>
    <p:sldId id="260" r:id="rId5"/>
    <p:sldId id="257" r:id="rId6"/>
    <p:sldId id="261" r:id="rId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43"/>
    <p:restoredTop sz="96327"/>
  </p:normalViewPr>
  <p:slideViewPr>
    <p:cSldViewPr snapToGrid="0">
      <p:cViewPr varScale="1">
        <p:scale>
          <a:sx n="145" d="100"/>
          <a:sy n="145" d="100"/>
        </p:scale>
        <p:origin x="184" y="5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F4386D-2A52-D581-D93C-9DC418AFEB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A2F6B96-10DD-03C2-F62B-4FAABADAFED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1F622A-A9BE-EFBE-3DE6-5F4DCCB899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03F776-22F1-84BC-A472-F86781225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F75597-B1E2-A87B-DD61-3F0834EE3E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84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4605AB-31D8-141A-FEB0-9E25E0F3F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8685D4-C138-62DC-FE4A-60473A6890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48FE75E-FCA9-C628-3997-F686A998C0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559ED6E-9DE3-DBB9-C5C8-E0A946CD6B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69FEC6-A938-64E2-B414-EE612DC8A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716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1BC9787-2BFC-A15B-2D79-723BFCA7DD7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ABB3F76-C737-CA8B-C2BD-A2A1FF4E88F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DEF830-7996-0D7B-4839-486AD7EC21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647652-1A5A-24C3-D304-91F4D5EAF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3B2EEB-46D7-CB46-2449-BE8BCB762F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1807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2A64D7-8E0D-0CFA-8525-AEC571FCA8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C9B9ACA-ECAD-4575-45BE-679281E62EA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3A091C-E0A1-DA07-D6AE-D77798DD9B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2B5A1-F805-9A4E-93FF-767E150CEC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8C0C942-1BAC-F307-5B94-3D82A2E0AA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42321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DC1802-B4AD-F781-DCCA-5167A59BF5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D507FD9-7581-778F-A9A6-525BAA50D8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E791EB9-17F8-EE2A-28A0-46558C1F9E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993B67-004A-9157-FDC0-F97939150AF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8DCBE1-8841-D79C-F751-391660A447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77320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3C0D5B-EEC3-819D-F7C1-608F386C4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F1769CB-CD04-F8E0-2E09-E57A58EC059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1B8F6E-F66A-DD74-FFA0-5B7361163CB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DF9ECD-754D-C795-FF18-0D5CE4CC51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B90FE62-21D9-7D0E-4F01-41BB415296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30D4EB9-B783-6DAC-55C1-F049F2D3A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92638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F7764B-3DF5-F09F-7906-C3BD15EB7D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720826-656E-5CAD-4D65-54D4E4A3EC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0A12B91-525F-BBA2-444C-09399E0C50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0DE54B5-36C5-BEA2-F8AB-C852A95EE49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3D0FD2C4-2050-B3FD-1C18-0C3CDCBF1E4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2D7E499-A149-79DC-DEC3-05DD93EF2D5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A934EE6-6F5E-E4A9-E412-81828E56B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E121253-3299-8F5A-A2C4-46AA8081BF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249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1CDAF-83D7-7566-1850-C84770CF58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FCE885E-87A3-D6D9-A510-280BE0F4C2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D99DED1-DAAF-43B8-A709-87C62D244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49F027D-45CA-2B2C-9610-5FD44AF8F3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55429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51693E2-19A9-E28B-0509-592D7A9968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9AB807-B12B-DDFB-7CC4-D432D7CBA9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524B7B7-27CD-C5F4-E3E3-B1B9B292BE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66687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84FF29-E8EA-2A66-A165-C3171683B2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33B261C-5AFF-8CBD-A976-54B08038B6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15EC21A-3930-9802-4C20-84C35C5C3A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92C8D7-5E10-AFD7-57EA-9C8436F3828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9D15903-8878-259A-BDDE-A83CBFEDA8C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D5975CF-7469-599E-ACB3-B68611F41D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31764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7A836C-002E-C3D1-02B3-FED91A6A4C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90CC12-F671-F0A1-764B-A26AA004C9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ECC6A13-DBD8-020F-1A43-02A811B6112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600635-C53F-6541-B50A-5C68BC83AD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FE611E9-89E7-40B9-D626-46A86027A1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0703E99-FF98-88CB-A30E-E4CD68D83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41179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C7D4B2A-1E07-9364-90AF-731ACD0B64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840C96F-D04C-C757-EBBB-DB3FA51C90F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12F212-C6D3-959D-5E36-ABA7B444356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5BC3DA-54B5-C240-8EF2-BDEA078E707C}" type="datetimeFigureOut">
              <a:rPr lang="en-US" smtClean="0"/>
              <a:t>3/25/25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693E57-E97F-3A47-046E-FEBA5F6AFF7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F03C022-3121-6110-96D5-8CA5CEB09C1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D46AEA-A916-154C-B2DE-F80D63D587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6972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6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g"/><Relationship Id="rId5" Type="http://schemas.openxmlformats.org/officeDocument/2006/relationships/image" Target="../media/image2.png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g"/><Relationship Id="rId7" Type="http://schemas.openxmlformats.org/officeDocument/2006/relationships/image" Target="../media/image3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g"/><Relationship Id="rId5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9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3429C86-01A9-3F28-65DD-53FDF7547E6D}"/>
              </a:ext>
            </a:extLst>
          </p:cNvPr>
          <p:cNvSpPr/>
          <p:nvPr/>
        </p:nvSpPr>
        <p:spPr>
          <a:xfrm>
            <a:off x="2533059" y="914399"/>
            <a:ext cx="5787851" cy="588535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Receiving Sites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209A1AF-CCE7-D5E9-D624-2B053DE7EC53}"/>
              </a:ext>
            </a:extLst>
          </p:cNvPr>
          <p:cNvSpPr/>
          <p:nvPr/>
        </p:nvSpPr>
        <p:spPr>
          <a:xfrm>
            <a:off x="241535" y="914399"/>
            <a:ext cx="1923526" cy="58853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Aircraft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83A01C8-130F-8AA5-8FD4-DC1301248F0D}"/>
              </a:ext>
            </a:extLst>
          </p:cNvPr>
          <p:cNvSpPr/>
          <p:nvPr/>
        </p:nvSpPr>
        <p:spPr>
          <a:xfrm>
            <a:off x="8628849" y="914399"/>
            <a:ext cx="3321615" cy="58853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TM Control Center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F4F82D-0E6B-7388-8E6B-8BBFBF8CE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92" y="3097557"/>
            <a:ext cx="1519028" cy="100825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5484CC2-0BC2-B27C-1A30-AAADE51A7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35903" y="1058407"/>
            <a:ext cx="1574800" cy="20447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DF91928-D0A8-8325-58ED-BB36188393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1436" y="2605908"/>
            <a:ext cx="2955235" cy="782365"/>
          </a:xfrm>
          <a:prstGeom prst="rect">
            <a:avLst/>
          </a:prstGeom>
        </p:spPr>
      </p:pic>
      <p:cxnSp>
        <p:nvCxnSpPr>
          <p:cNvPr id="35" name="Curved Connector 34">
            <a:extLst>
              <a:ext uri="{FF2B5EF4-FFF2-40B4-BE49-F238E27FC236}">
                <a16:creationId xmlns:a16="http://schemas.microsoft.com/office/drawing/2014/main" id="{D8D32EA5-B286-994E-8BA7-C4E5212874E0}"/>
              </a:ext>
            </a:extLst>
          </p:cNvPr>
          <p:cNvCxnSpPr>
            <a:stCxn id="9" idx="3"/>
            <a:endCxn id="22" idx="1"/>
          </p:cNvCxnSpPr>
          <p:nvPr/>
        </p:nvCxnSpPr>
        <p:spPr>
          <a:xfrm flipV="1">
            <a:off x="1909020" y="2080757"/>
            <a:ext cx="1226883" cy="1520929"/>
          </a:xfrm>
          <a:prstGeom prst="curvedConnector3">
            <a:avLst/>
          </a:prstGeom>
          <a:ln w="44450"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15695E0-99FE-0DCF-B7A6-191A7CE99F92}"/>
              </a:ext>
            </a:extLst>
          </p:cNvPr>
          <p:cNvCxnSpPr>
            <a:cxnSpLocks/>
          </p:cNvCxnSpPr>
          <p:nvPr/>
        </p:nvCxnSpPr>
        <p:spPr>
          <a:xfrm>
            <a:off x="4250753" y="3230769"/>
            <a:ext cx="0" cy="196050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8A8C2B1-FDE8-CBD0-8516-74D5590ED36D}"/>
              </a:ext>
            </a:extLst>
          </p:cNvPr>
          <p:cNvCxnSpPr>
            <a:cxnSpLocks/>
          </p:cNvCxnSpPr>
          <p:nvPr/>
        </p:nvCxnSpPr>
        <p:spPr>
          <a:xfrm flipV="1">
            <a:off x="1513961" y="3802817"/>
            <a:ext cx="0" cy="100808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CD021C53-186D-4BA6-B4ED-97F5C38BA75B}"/>
              </a:ext>
            </a:extLst>
          </p:cNvPr>
          <p:cNvSpPr txBox="1"/>
          <p:nvPr/>
        </p:nvSpPr>
        <p:spPr>
          <a:xfrm>
            <a:off x="1505156" y="4137807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450751-1E90-11AD-FF25-373D73468788}"/>
              </a:ext>
            </a:extLst>
          </p:cNvPr>
          <p:cNvSpPr txBox="1"/>
          <p:nvPr/>
        </p:nvSpPr>
        <p:spPr>
          <a:xfrm>
            <a:off x="4233480" y="4742194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E7F19AA-2F34-3722-64E0-771C30551A59}"/>
              </a:ext>
            </a:extLst>
          </p:cNvPr>
          <p:cNvSpPr txBox="1"/>
          <p:nvPr/>
        </p:nvSpPr>
        <p:spPr>
          <a:xfrm>
            <a:off x="756786" y="3428999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TIMTER</a:t>
            </a:r>
          </a:p>
        </p:txBody>
      </p:sp>
    </p:spTree>
    <p:extLst>
      <p:ext uri="{BB962C8B-B14F-4D97-AF65-F5344CB8AC3E}">
        <p14:creationId xmlns:p14="http://schemas.microsoft.com/office/powerpoint/2010/main" val="10056424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3429C86-01A9-3F28-65DD-53FDF7547E6D}"/>
              </a:ext>
            </a:extLst>
          </p:cNvPr>
          <p:cNvSpPr/>
          <p:nvPr/>
        </p:nvSpPr>
        <p:spPr>
          <a:xfrm>
            <a:off x="2533059" y="914399"/>
            <a:ext cx="5787851" cy="588535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Receiving Sites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209A1AF-CCE7-D5E9-D624-2B053DE7EC53}"/>
              </a:ext>
            </a:extLst>
          </p:cNvPr>
          <p:cNvSpPr/>
          <p:nvPr/>
        </p:nvSpPr>
        <p:spPr>
          <a:xfrm>
            <a:off x="241535" y="914399"/>
            <a:ext cx="1923526" cy="58853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Aircraft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83A01C8-130F-8AA5-8FD4-DC1301248F0D}"/>
              </a:ext>
            </a:extLst>
          </p:cNvPr>
          <p:cNvSpPr/>
          <p:nvPr/>
        </p:nvSpPr>
        <p:spPr>
          <a:xfrm>
            <a:off x="8628849" y="914399"/>
            <a:ext cx="3321615" cy="58853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TM Control Center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F4F82D-0E6B-7388-8E6B-8BBFBF8CE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92" y="3097557"/>
            <a:ext cx="1519028" cy="10082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7B1DF3-B808-C891-77CB-10154E0608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324" y="4382976"/>
            <a:ext cx="1181652" cy="10082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2AB25E6-D1D5-93AC-F906-0D48D3D9D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86388" y="5161197"/>
            <a:ext cx="2756452" cy="5232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5484CC2-0BC2-B27C-1A30-AAADE51A7A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5903" y="1058407"/>
            <a:ext cx="1574800" cy="20447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DF91928-D0A8-8325-58ED-BB36188393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1436" y="2605908"/>
            <a:ext cx="2955235" cy="782365"/>
          </a:xfrm>
          <a:prstGeom prst="rect">
            <a:avLst/>
          </a:prstGeom>
        </p:spPr>
      </p:pic>
      <p:cxnSp>
        <p:nvCxnSpPr>
          <p:cNvPr id="35" name="Curved Connector 34">
            <a:extLst>
              <a:ext uri="{FF2B5EF4-FFF2-40B4-BE49-F238E27FC236}">
                <a16:creationId xmlns:a16="http://schemas.microsoft.com/office/drawing/2014/main" id="{D8D32EA5-B286-994E-8BA7-C4E5212874E0}"/>
              </a:ext>
            </a:extLst>
          </p:cNvPr>
          <p:cNvCxnSpPr>
            <a:stCxn id="9" idx="3"/>
            <a:endCxn id="22" idx="1"/>
          </p:cNvCxnSpPr>
          <p:nvPr/>
        </p:nvCxnSpPr>
        <p:spPr>
          <a:xfrm flipV="1">
            <a:off x="1909020" y="2080757"/>
            <a:ext cx="1226883" cy="1520929"/>
          </a:xfrm>
          <a:prstGeom prst="curvedConnector3">
            <a:avLst/>
          </a:prstGeom>
          <a:ln w="44450"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15695E0-99FE-0DCF-B7A6-191A7CE99F92}"/>
              </a:ext>
            </a:extLst>
          </p:cNvPr>
          <p:cNvCxnSpPr>
            <a:cxnSpLocks/>
          </p:cNvCxnSpPr>
          <p:nvPr/>
        </p:nvCxnSpPr>
        <p:spPr>
          <a:xfrm>
            <a:off x="4250753" y="3230769"/>
            <a:ext cx="0" cy="196050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8A8C2B1-FDE8-CBD0-8516-74D5590ED36D}"/>
              </a:ext>
            </a:extLst>
          </p:cNvPr>
          <p:cNvCxnSpPr>
            <a:cxnSpLocks/>
          </p:cNvCxnSpPr>
          <p:nvPr/>
        </p:nvCxnSpPr>
        <p:spPr>
          <a:xfrm flipV="1">
            <a:off x="1513961" y="3802817"/>
            <a:ext cx="0" cy="100808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6362BC00-AB60-187F-B8BF-99AC87095FB6}"/>
              </a:ext>
            </a:extLst>
          </p:cNvPr>
          <p:cNvCxnSpPr>
            <a:cxnSpLocks/>
          </p:cNvCxnSpPr>
          <p:nvPr/>
        </p:nvCxnSpPr>
        <p:spPr>
          <a:xfrm flipV="1">
            <a:off x="874643" y="5288443"/>
            <a:ext cx="339426" cy="608774"/>
          </a:xfrm>
          <a:prstGeom prst="straightConnector1">
            <a:avLst/>
          </a:prstGeom>
          <a:ln w="444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F952E3E5-BFDA-ECB4-E7E8-7779F7091AA5}"/>
              </a:ext>
            </a:extLst>
          </p:cNvPr>
          <p:cNvCxnSpPr>
            <a:cxnSpLocks/>
          </p:cNvCxnSpPr>
          <p:nvPr/>
        </p:nvCxnSpPr>
        <p:spPr>
          <a:xfrm>
            <a:off x="4443329" y="5527921"/>
            <a:ext cx="0" cy="555000"/>
          </a:xfrm>
          <a:prstGeom prst="straightConnector1">
            <a:avLst/>
          </a:prstGeom>
          <a:ln w="444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TextBox 81">
            <a:extLst>
              <a:ext uri="{FF2B5EF4-FFF2-40B4-BE49-F238E27FC236}">
                <a16:creationId xmlns:a16="http://schemas.microsoft.com/office/drawing/2014/main" id="{07766E56-6C32-9006-95BA-D5FBC94A4654}"/>
              </a:ext>
            </a:extLst>
          </p:cNvPr>
          <p:cNvSpPr txBox="1"/>
          <p:nvPr/>
        </p:nvSpPr>
        <p:spPr>
          <a:xfrm>
            <a:off x="475853" y="5876864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IP Packets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D9D203C-8A97-69D0-8291-4B46045DA4CC}"/>
              </a:ext>
            </a:extLst>
          </p:cNvPr>
          <p:cNvSpPr txBox="1"/>
          <p:nvPr/>
        </p:nvSpPr>
        <p:spPr>
          <a:xfrm>
            <a:off x="4250753" y="6051136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IP Packets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D021C53-186D-4BA6-B4ED-97F5C38BA75B}"/>
              </a:ext>
            </a:extLst>
          </p:cNvPr>
          <p:cNvSpPr txBox="1"/>
          <p:nvPr/>
        </p:nvSpPr>
        <p:spPr>
          <a:xfrm>
            <a:off x="1505156" y="4137807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450751-1E90-11AD-FF25-373D73468788}"/>
              </a:ext>
            </a:extLst>
          </p:cNvPr>
          <p:cNvSpPr txBox="1"/>
          <p:nvPr/>
        </p:nvSpPr>
        <p:spPr>
          <a:xfrm>
            <a:off x="4233480" y="4742194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A57C29D-1934-5EC7-F197-23EC11A84EDB}"/>
              </a:ext>
            </a:extLst>
          </p:cNvPr>
          <p:cNvSpPr txBox="1"/>
          <p:nvPr/>
        </p:nvSpPr>
        <p:spPr>
          <a:xfrm>
            <a:off x="3384285" y="5195233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EVTM Decoder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4B5CD02-7760-92C1-14A4-A13428C14E3A}"/>
              </a:ext>
            </a:extLst>
          </p:cNvPr>
          <p:cNvSpPr txBox="1"/>
          <p:nvPr/>
        </p:nvSpPr>
        <p:spPr>
          <a:xfrm>
            <a:off x="513854" y="4758188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EVTM Encoder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E7F19AA-2F34-3722-64E0-771C30551A59}"/>
              </a:ext>
            </a:extLst>
          </p:cNvPr>
          <p:cNvSpPr txBox="1"/>
          <p:nvPr/>
        </p:nvSpPr>
        <p:spPr>
          <a:xfrm>
            <a:off x="756786" y="3428999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TIMTER</a:t>
            </a:r>
          </a:p>
        </p:txBody>
      </p:sp>
    </p:spTree>
    <p:extLst>
      <p:ext uri="{BB962C8B-B14F-4D97-AF65-F5344CB8AC3E}">
        <p14:creationId xmlns:p14="http://schemas.microsoft.com/office/powerpoint/2010/main" val="27017547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3429C86-01A9-3F28-65DD-53FDF7547E6D}"/>
              </a:ext>
            </a:extLst>
          </p:cNvPr>
          <p:cNvSpPr/>
          <p:nvPr/>
        </p:nvSpPr>
        <p:spPr>
          <a:xfrm>
            <a:off x="2533059" y="914399"/>
            <a:ext cx="5787851" cy="588535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Receiving Sites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209A1AF-CCE7-D5E9-D624-2B053DE7EC53}"/>
              </a:ext>
            </a:extLst>
          </p:cNvPr>
          <p:cNvSpPr/>
          <p:nvPr/>
        </p:nvSpPr>
        <p:spPr>
          <a:xfrm>
            <a:off x="241535" y="914399"/>
            <a:ext cx="1923526" cy="58853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Aircraft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83A01C8-130F-8AA5-8FD4-DC1301248F0D}"/>
              </a:ext>
            </a:extLst>
          </p:cNvPr>
          <p:cNvSpPr/>
          <p:nvPr/>
        </p:nvSpPr>
        <p:spPr>
          <a:xfrm>
            <a:off x="8628849" y="914399"/>
            <a:ext cx="3321615" cy="58853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TM Control Center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F4F82D-0E6B-7388-8E6B-8BBFBF8CE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92" y="3097557"/>
            <a:ext cx="1519028" cy="10082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7B1DF3-B808-C891-77CB-10154E0608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324" y="4382976"/>
            <a:ext cx="1181652" cy="10082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2AB25E6-D1D5-93AC-F906-0D48D3D9D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8781" y="5576877"/>
            <a:ext cx="2756452" cy="5232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5484CC2-0BC2-B27C-1A30-AAADE51A7A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5903" y="1058407"/>
            <a:ext cx="1574800" cy="20447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DF91928-D0A8-8325-58ED-BB36188393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1436" y="2605908"/>
            <a:ext cx="2955235" cy="782365"/>
          </a:xfrm>
          <a:prstGeom prst="rect">
            <a:avLst/>
          </a:prstGeom>
        </p:spPr>
      </p:pic>
      <p:cxnSp>
        <p:nvCxnSpPr>
          <p:cNvPr id="35" name="Curved Connector 34">
            <a:extLst>
              <a:ext uri="{FF2B5EF4-FFF2-40B4-BE49-F238E27FC236}">
                <a16:creationId xmlns:a16="http://schemas.microsoft.com/office/drawing/2014/main" id="{D8D32EA5-B286-994E-8BA7-C4E5212874E0}"/>
              </a:ext>
            </a:extLst>
          </p:cNvPr>
          <p:cNvCxnSpPr>
            <a:stCxn id="9" idx="3"/>
            <a:endCxn id="22" idx="1"/>
          </p:cNvCxnSpPr>
          <p:nvPr/>
        </p:nvCxnSpPr>
        <p:spPr>
          <a:xfrm flipV="1">
            <a:off x="1909020" y="2080757"/>
            <a:ext cx="1226883" cy="1520929"/>
          </a:xfrm>
          <a:prstGeom prst="curvedConnector3">
            <a:avLst/>
          </a:prstGeom>
          <a:ln w="44450"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urved Connector 44">
            <a:extLst>
              <a:ext uri="{FF2B5EF4-FFF2-40B4-BE49-F238E27FC236}">
                <a16:creationId xmlns:a16="http://schemas.microsoft.com/office/drawing/2014/main" id="{459F9891-B942-4229-FF10-F3D39BE5839D}"/>
              </a:ext>
            </a:extLst>
          </p:cNvPr>
          <p:cNvCxnSpPr>
            <a:cxnSpLocks/>
          </p:cNvCxnSpPr>
          <p:nvPr/>
        </p:nvCxnSpPr>
        <p:spPr>
          <a:xfrm flipV="1">
            <a:off x="5519744" y="2104647"/>
            <a:ext cx="1898528" cy="898958"/>
          </a:xfrm>
          <a:prstGeom prst="curvedConnector3">
            <a:avLst/>
          </a:prstGeom>
          <a:ln w="44450">
            <a:solidFill>
              <a:srgbClr val="FF0000"/>
            </a:solidFill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15695E0-99FE-0DCF-B7A6-191A7CE99F92}"/>
              </a:ext>
            </a:extLst>
          </p:cNvPr>
          <p:cNvCxnSpPr>
            <a:cxnSpLocks/>
          </p:cNvCxnSpPr>
          <p:nvPr/>
        </p:nvCxnSpPr>
        <p:spPr>
          <a:xfrm>
            <a:off x="10303146" y="3646449"/>
            <a:ext cx="0" cy="196050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8A8C2B1-FDE8-CBD0-8516-74D5590ED36D}"/>
              </a:ext>
            </a:extLst>
          </p:cNvPr>
          <p:cNvCxnSpPr>
            <a:cxnSpLocks/>
          </p:cNvCxnSpPr>
          <p:nvPr/>
        </p:nvCxnSpPr>
        <p:spPr>
          <a:xfrm flipV="1">
            <a:off x="1513961" y="3802817"/>
            <a:ext cx="0" cy="100808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6362BC00-AB60-187F-B8BF-99AC87095FB6}"/>
              </a:ext>
            </a:extLst>
          </p:cNvPr>
          <p:cNvCxnSpPr>
            <a:cxnSpLocks/>
          </p:cNvCxnSpPr>
          <p:nvPr/>
        </p:nvCxnSpPr>
        <p:spPr>
          <a:xfrm flipV="1">
            <a:off x="874643" y="5288443"/>
            <a:ext cx="339426" cy="608774"/>
          </a:xfrm>
          <a:prstGeom prst="straightConnector1">
            <a:avLst/>
          </a:prstGeom>
          <a:ln w="444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F952E3E5-BFDA-ECB4-E7E8-7779F7091AA5}"/>
              </a:ext>
            </a:extLst>
          </p:cNvPr>
          <p:cNvCxnSpPr>
            <a:cxnSpLocks/>
          </p:cNvCxnSpPr>
          <p:nvPr/>
        </p:nvCxnSpPr>
        <p:spPr>
          <a:xfrm>
            <a:off x="10495722" y="5943601"/>
            <a:ext cx="0" cy="555000"/>
          </a:xfrm>
          <a:prstGeom prst="straightConnector1">
            <a:avLst/>
          </a:prstGeom>
          <a:ln w="444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loud 69">
            <a:extLst>
              <a:ext uri="{FF2B5EF4-FFF2-40B4-BE49-F238E27FC236}">
                <a16:creationId xmlns:a16="http://schemas.microsoft.com/office/drawing/2014/main" id="{FCF85321-C1C8-321F-3AD9-A7AEDD411FAE}"/>
              </a:ext>
            </a:extLst>
          </p:cNvPr>
          <p:cNvSpPr/>
          <p:nvPr/>
        </p:nvSpPr>
        <p:spPr>
          <a:xfrm>
            <a:off x="7186914" y="1524000"/>
            <a:ext cx="2473922" cy="1401230"/>
          </a:xfrm>
          <a:prstGeom prst="cloud">
            <a:avLst/>
          </a:prstGeom>
          <a:solidFill>
            <a:schemeClr val="accent1">
              <a:alpha val="2970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urved Connector 75">
            <a:extLst>
              <a:ext uri="{FF2B5EF4-FFF2-40B4-BE49-F238E27FC236}">
                <a16:creationId xmlns:a16="http://schemas.microsoft.com/office/drawing/2014/main" id="{C04AA65A-3D25-5205-7A61-6E3167E78E7C}"/>
              </a:ext>
            </a:extLst>
          </p:cNvPr>
          <p:cNvCxnSpPr>
            <a:cxnSpLocks/>
            <a:stCxn id="70" idx="0"/>
          </p:cNvCxnSpPr>
          <p:nvPr/>
        </p:nvCxnSpPr>
        <p:spPr>
          <a:xfrm>
            <a:off x="9658774" y="2224615"/>
            <a:ext cx="836948" cy="883935"/>
          </a:xfrm>
          <a:prstGeom prst="curvedConnector2">
            <a:avLst/>
          </a:prstGeom>
          <a:ln w="44450">
            <a:solidFill>
              <a:srgbClr val="FF0000"/>
            </a:solidFill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3DF8BFDF-3318-B845-6F7D-083D59F47A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12038" y="3083538"/>
            <a:ext cx="2955235" cy="690923"/>
          </a:xfrm>
          <a:prstGeom prst="rect">
            <a:avLst/>
          </a:prstGeom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07766E56-6C32-9006-95BA-D5FBC94A4654}"/>
              </a:ext>
            </a:extLst>
          </p:cNvPr>
          <p:cNvSpPr txBox="1"/>
          <p:nvPr/>
        </p:nvSpPr>
        <p:spPr>
          <a:xfrm>
            <a:off x="475853" y="5876864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IP Packets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D9D203C-8A97-69D0-8291-4B46045DA4CC}"/>
              </a:ext>
            </a:extLst>
          </p:cNvPr>
          <p:cNvSpPr txBox="1"/>
          <p:nvPr/>
        </p:nvSpPr>
        <p:spPr>
          <a:xfrm>
            <a:off x="10303146" y="6466816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IP Packets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5331867-C4D0-8E34-B2AC-A6C8F6CECF29}"/>
              </a:ext>
            </a:extLst>
          </p:cNvPr>
          <p:cNvSpPr txBox="1"/>
          <p:nvPr/>
        </p:nvSpPr>
        <p:spPr>
          <a:xfrm>
            <a:off x="8736564" y="1781332"/>
            <a:ext cx="922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TMoIP</a:t>
            </a:r>
          </a:p>
          <a:p>
            <a:r>
              <a:rPr lang="en-US" sz="1400" dirty="0"/>
              <a:t>218-20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7E83C37-EF94-8C5F-62CE-2C58752092A6}"/>
              </a:ext>
            </a:extLst>
          </p:cNvPr>
          <p:cNvSpPr txBox="1"/>
          <p:nvPr/>
        </p:nvSpPr>
        <p:spPr>
          <a:xfrm>
            <a:off x="7399480" y="2004314"/>
            <a:ext cx="922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Customer</a:t>
            </a:r>
          </a:p>
          <a:p>
            <a:r>
              <a:rPr lang="en-US" sz="1400" dirty="0"/>
              <a:t>Network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D021C53-186D-4BA6-B4ED-97F5C38BA75B}"/>
              </a:ext>
            </a:extLst>
          </p:cNvPr>
          <p:cNvSpPr txBox="1"/>
          <p:nvPr/>
        </p:nvSpPr>
        <p:spPr>
          <a:xfrm>
            <a:off x="1505156" y="4137807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450751-1E90-11AD-FF25-373D73468788}"/>
              </a:ext>
            </a:extLst>
          </p:cNvPr>
          <p:cNvSpPr txBox="1"/>
          <p:nvPr/>
        </p:nvSpPr>
        <p:spPr>
          <a:xfrm>
            <a:off x="10285873" y="5157874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3A51329-5E20-5566-80A0-E2511899B006}"/>
              </a:ext>
            </a:extLst>
          </p:cNvPr>
          <p:cNvSpPr txBox="1"/>
          <p:nvPr/>
        </p:nvSpPr>
        <p:spPr>
          <a:xfrm>
            <a:off x="9641327" y="3153363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TMoIP-12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A57C29D-1934-5EC7-F197-23EC11A84EDB}"/>
              </a:ext>
            </a:extLst>
          </p:cNvPr>
          <p:cNvSpPr txBox="1"/>
          <p:nvPr/>
        </p:nvSpPr>
        <p:spPr>
          <a:xfrm>
            <a:off x="9436678" y="5610913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EVTM Decoder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E565407-5555-FB27-1271-1A9C5A154EAB}"/>
              </a:ext>
            </a:extLst>
          </p:cNvPr>
          <p:cNvSpPr txBox="1"/>
          <p:nvPr/>
        </p:nvSpPr>
        <p:spPr>
          <a:xfrm>
            <a:off x="3349101" y="2733570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RDMS w/ -IP2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4B5CD02-7760-92C1-14A4-A13428C14E3A}"/>
              </a:ext>
            </a:extLst>
          </p:cNvPr>
          <p:cNvSpPr txBox="1"/>
          <p:nvPr/>
        </p:nvSpPr>
        <p:spPr>
          <a:xfrm>
            <a:off x="513854" y="4758188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EVTM Encoder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E7F19AA-2F34-3722-64E0-771C30551A59}"/>
              </a:ext>
            </a:extLst>
          </p:cNvPr>
          <p:cNvSpPr txBox="1"/>
          <p:nvPr/>
        </p:nvSpPr>
        <p:spPr>
          <a:xfrm>
            <a:off x="756786" y="3428999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TIMTER</a:t>
            </a:r>
          </a:p>
        </p:txBody>
      </p:sp>
    </p:spTree>
    <p:extLst>
      <p:ext uri="{BB962C8B-B14F-4D97-AF65-F5344CB8AC3E}">
        <p14:creationId xmlns:p14="http://schemas.microsoft.com/office/powerpoint/2010/main" val="5792643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3429C86-01A9-3F28-65DD-53FDF7547E6D}"/>
              </a:ext>
            </a:extLst>
          </p:cNvPr>
          <p:cNvSpPr/>
          <p:nvPr/>
        </p:nvSpPr>
        <p:spPr>
          <a:xfrm>
            <a:off x="2533059" y="914399"/>
            <a:ext cx="5787851" cy="588535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Receiving Sites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209A1AF-CCE7-D5E9-D624-2B053DE7EC53}"/>
              </a:ext>
            </a:extLst>
          </p:cNvPr>
          <p:cNvSpPr/>
          <p:nvPr/>
        </p:nvSpPr>
        <p:spPr>
          <a:xfrm>
            <a:off x="241535" y="914399"/>
            <a:ext cx="1923526" cy="58853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Aircraft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83A01C8-130F-8AA5-8FD4-DC1301248F0D}"/>
              </a:ext>
            </a:extLst>
          </p:cNvPr>
          <p:cNvSpPr/>
          <p:nvPr/>
        </p:nvSpPr>
        <p:spPr>
          <a:xfrm>
            <a:off x="8628849" y="914399"/>
            <a:ext cx="3321615" cy="58853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TM Control Center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F4F82D-0E6B-7388-8E6B-8BBFBF8CEB5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9992" y="3097557"/>
            <a:ext cx="1519028" cy="1008257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7B1DF3-B808-C891-77CB-10154E0608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7324" y="4382976"/>
            <a:ext cx="1181652" cy="10082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2AB25E6-D1D5-93AC-F906-0D48D3D9D61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38781" y="5576877"/>
            <a:ext cx="2756452" cy="5232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5484CC2-0BC2-B27C-1A30-AAADE51A7A3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35903" y="1058407"/>
            <a:ext cx="1574800" cy="20447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DF91928-D0A8-8325-58ED-BB36188393E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31436" y="2605908"/>
            <a:ext cx="2955235" cy="782365"/>
          </a:xfrm>
          <a:prstGeom prst="rect">
            <a:avLst/>
          </a:prstGeom>
        </p:spPr>
      </p:pic>
      <p:cxnSp>
        <p:nvCxnSpPr>
          <p:cNvPr id="35" name="Curved Connector 34">
            <a:extLst>
              <a:ext uri="{FF2B5EF4-FFF2-40B4-BE49-F238E27FC236}">
                <a16:creationId xmlns:a16="http://schemas.microsoft.com/office/drawing/2014/main" id="{D8D32EA5-B286-994E-8BA7-C4E5212874E0}"/>
              </a:ext>
            </a:extLst>
          </p:cNvPr>
          <p:cNvCxnSpPr>
            <a:stCxn id="9" idx="3"/>
            <a:endCxn id="22" idx="1"/>
          </p:cNvCxnSpPr>
          <p:nvPr/>
        </p:nvCxnSpPr>
        <p:spPr>
          <a:xfrm flipV="1">
            <a:off x="1909020" y="2080757"/>
            <a:ext cx="1226883" cy="1520929"/>
          </a:xfrm>
          <a:prstGeom prst="curvedConnector3">
            <a:avLst/>
          </a:prstGeom>
          <a:ln w="44450"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urved Connector 44">
            <a:extLst>
              <a:ext uri="{FF2B5EF4-FFF2-40B4-BE49-F238E27FC236}">
                <a16:creationId xmlns:a16="http://schemas.microsoft.com/office/drawing/2014/main" id="{459F9891-B942-4229-FF10-F3D39BE5839D}"/>
              </a:ext>
            </a:extLst>
          </p:cNvPr>
          <p:cNvCxnSpPr>
            <a:cxnSpLocks/>
          </p:cNvCxnSpPr>
          <p:nvPr/>
        </p:nvCxnSpPr>
        <p:spPr>
          <a:xfrm flipV="1">
            <a:off x="5519744" y="2104647"/>
            <a:ext cx="1898528" cy="898958"/>
          </a:xfrm>
          <a:prstGeom prst="curvedConnector3">
            <a:avLst/>
          </a:prstGeom>
          <a:ln w="44450">
            <a:solidFill>
              <a:srgbClr val="FF0000"/>
            </a:solidFill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15695E0-99FE-0DCF-B7A6-191A7CE99F92}"/>
              </a:ext>
            </a:extLst>
          </p:cNvPr>
          <p:cNvCxnSpPr>
            <a:cxnSpLocks/>
          </p:cNvCxnSpPr>
          <p:nvPr/>
        </p:nvCxnSpPr>
        <p:spPr>
          <a:xfrm>
            <a:off x="10303146" y="3646449"/>
            <a:ext cx="0" cy="196050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8A8C2B1-FDE8-CBD0-8516-74D5590ED36D}"/>
              </a:ext>
            </a:extLst>
          </p:cNvPr>
          <p:cNvCxnSpPr>
            <a:cxnSpLocks/>
          </p:cNvCxnSpPr>
          <p:nvPr/>
        </p:nvCxnSpPr>
        <p:spPr>
          <a:xfrm flipV="1">
            <a:off x="1513961" y="3802817"/>
            <a:ext cx="0" cy="100808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6362BC00-AB60-187F-B8BF-99AC87095FB6}"/>
              </a:ext>
            </a:extLst>
          </p:cNvPr>
          <p:cNvCxnSpPr>
            <a:cxnSpLocks/>
          </p:cNvCxnSpPr>
          <p:nvPr/>
        </p:nvCxnSpPr>
        <p:spPr>
          <a:xfrm flipV="1">
            <a:off x="874643" y="5288443"/>
            <a:ext cx="339426" cy="608774"/>
          </a:xfrm>
          <a:prstGeom prst="straightConnector1">
            <a:avLst/>
          </a:prstGeom>
          <a:ln w="444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F952E3E5-BFDA-ECB4-E7E8-7779F7091AA5}"/>
              </a:ext>
            </a:extLst>
          </p:cNvPr>
          <p:cNvCxnSpPr>
            <a:cxnSpLocks/>
          </p:cNvCxnSpPr>
          <p:nvPr/>
        </p:nvCxnSpPr>
        <p:spPr>
          <a:xfrm>
            <a:off x="10495722" y="5943601"/>
            <a:ext cx="0" cy="555000"/>
          </a:xfrm>
          <a:prstGeom prst="straightConnector1">
            <a:avLst/>
          </a:prstGeom>
          <a:ln w="444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loud 69">
            <a:extLst>
              <a:ext uri="{FF2B5EF4-FFF2-40B4-BE49-F238E27FC236}">
                <a16:creationId xmlns:a16="http://schemas.microsoft.com/office/drawing/2014/main" id="{FCF85321-C1C8-321F-3AD9-A7AEDD411FAE}"/>
              </a:ext>
            </a:extLst>
          </p:cNvPr>
          <p:cNvSpPr/>
          <p:nvPr/>
        </p:nvSpPr>
        <p:spPr>
          <a:xfrm>
            <a:off x="7186914" y="1524000"/>
            <a:ext cx="2473922" cy="1401230"/>
          </a:xfrm>
          <a:prstGeom prst="cloud">
            <a:avLst/>
          </a:prstGeom>
          <a:solidFill>
            <a:schemeClr val="accent1">
              <a:alpha val="2970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urved Connector 75">
            <a:extLst>
              <a:ext uri="{FF2B5EF4-FFF2-40B4-BE49-F238E27FC236}">
                <a16:creationId xmlns:a16="http://schemas.microsoft.com/office/drawing/2014/main" id="{C04AA65A-3D25-5205-7A61-6E3167E78E7C}"/>
              </a:ext>
            </a:extLst>
          </p:cNvPr>
          <p:cNvCxnSpPr>
            <a:cxnSpLocks/>
            <a:stCxn id="70" idx="0"/>
          </p:cNvCxnSpPr>
          <p:nvPr/>
        </p:nvCxnSpPr>
        <p:spPr>
          <a:xfrm>
            <a:off x="9658774" y="2224615"/>
            <a:ext cx="836948" cy="883935"/>
          </a:xfrm>
          <a:prstGeom prst="curvedConnector2">
            <a:avLst/>
          </a:prstGeom>
          <a:ln w="44450">
            <a:solidFill>
              <a:srgbClr val="FF0000"/>
            </a:solidFill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3DF8BFDF-3318-B845-6F7D-083D59F47A5C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812038" y="3083538"/>
            <a:ext cx="2955235" cy="690923"/>
          </a:xfrm>
          <a:prstGeom prst="rect">
            <a:avLst/>
          </a:prstGeom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07766E56-6C32-9006-95BA-D5FBC94A4654}"/>
              </a:ext>
            </a:extLst>
          </p:cNvPr>
          <p:cNvSpPr txBox="1"/>
          <p:nvPr/>
        </p:nvSpPr>
        <p:spPr>
          <a:xfrm>
            <a:off x="475853" y="5876864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IP Packets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D9D203C-8A97-69D0-8291-4B46045DA4CC}"/>
              </a:ext>
            </a:extLst>
          </p:cNvPr>
          <p:cNvSpPr txBox="1"/>
          <p:nvPr/>
        </p:nvSpPr>
        <p:spPr>
          <a:xfrm>
            <a:off x="10303146" y="6466816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IP Packets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5331867-C4D0-8E34-B2AC-A6C8F6CECF29}"/>
              </a:ext>
            </a:extLst>
          </p:cNvPr>
          <p:cNvSpPr txBox="1"/>
          <p:nvPr/>
        </p:nvSpPr>
        <p:spPr>
          <a:xfrm>
            <a:off x="8736564" y="1781332"/>
            <a:ext cx="922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TMoIP</a:t>
            </a:r>
          </a:p>
          <a:p>
            <a:r>
              <a:rPr lang="en-US" sz="1400" dirty="0"/>
              <a:t>218-20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7E83C37-EF94-8C5F-62CE-2C58752092A6}"/>
              </a:ext>
            </a:extLst>
          </p:cNvPr>
          <p:cNvSpPr txBox="1"/>
          <p:nvPr/>
        </p:nvSpPr>
        <p:spPr>
          <a:xfrm>
            <a:off x="7399480" y="2004314"/>
            <a:ext cx="922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Customer</a:t>
            </a:r>
          </a:p>
          <a:p>
            <a:r>
              <a:rPr lang="en-US" sz="1400" dirty="0"/>
              <a:t>Network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D021C53-186D-4BA6-B4ED-97F5C38BA75B}"/>
              </a:ext>
            </a:extLst>
          </p:cNvPr>
          <p:cNvSpPr txBox="1"/>
          <p:nvPr/>
        </p:nvSpPr>
        <p:spPr>
          <a:xfrm>
            <a:off x="1505156" y="4137807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450751-1E90-11AD-FF25-373D73468788}"/>
              </a:ext>
            </a:extLst>
          </p:cNvPr>
          <p:cNvSpPr txBox="1"/>
          <p:nvPr/>
        </p:nvSpPr>
        <p:spPr>
          <a:xfrm>
            <a:off x="10285873" y="5157874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3A51329-5E20-5566-80A0-E2511899B006}"/>
              </a:ext>
            </a:extLst>
          </p:cNvPr>
          <p:cNvSpPr txBox="1"/>
          <p:nvPr/>
        </p:nvSpPr>
        <p:spPr>
          <a:xfrm>
            <a:off x="9641327" y="3153363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TMoIP-12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A57C29D-1934-5EC7-F197-23EC11A84EDB}"/>
              </a:ext>
            </a:extLst>
          </p:cNvPr>
          <p:cNvSpPr txBox="1"/>
          <p:nvPr/>
        </p:nvSpPr>
        <p:spPr>
          <a:xfrm>
            <a:off x="9436678" y="5610913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EVTM Decoder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E565407-5555-FB27-1271-1A9C5A154EAB}"/>
              </a:ext>
            </a:extLst>
          </p:cNvPr>
          <p:cNvSpPr txBox="1"/>
          <p:nvPr/>
        </p:nvSpPr>
        <p:spPr>
          <a:xfrm>
            <a:off x="3349101" y="2733570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RDMS w/ -IP2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4B5CD02-7760-92C1-14A4-A13428C14E3A}"/>
              </a:ext>
            </a:extLst>
          </p:cNvPr>
          <p:cNvSpPr txBox="1"/>
          <p:nvPr/>
        </p:nvSpPr>
        <p:spPr>
          <a:xfrm>
            <a:off x="513854" y="4758188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EVTM Encoder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E7F19AA-2F34-3722-64E0-771C30551A59}"/>
              </a:ext>
            </a:extLst>
          </p:cNvPr>
          <p:cNvSpPr txBox="1"/>
          <p:nvPr/>
        </p:nvSpPr>
        <p:spPr>
          <a:xfrm>
            <a:off x="756786" y="3428999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TIMTER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F585D8-BA33-5C30-28C3-F13AD859F6F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5903" y="5087981"/>
            <a:ext cx="2756452" cy="523215"/>
          </a:xfrm>
          <a:prstGeom prst="rect">
            <a:avLst/>
          </a:prstGeom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9EDA626D-AAD6-0CA3-4453-3A16ACD51BA3}"/>
              </a:ext>
            </a:extLst>
          </p:cNvPr>
          <p:cNvCxnSpPr>
            <a:cxnSpLocks/>
          </p:cNvCxnSpPr>
          <p:nvPr/>
        </p:nvCxnSpPr>
        <p:spPr>
          <a:xfrm>
            <a:off x="4600268" y="3157553"/>
            <a:ext cx="0" cy="196050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AA0C48B4-9714-E12B-EAA6-6782DF7F62DC}"/>
              </a:ext>
            </a:extLst>
          </p:cNvPr>
          <p:cNvCxnSpPr>
            <a:cxnSpLocks/>
          </p:cNvCxnSpPr>
          <p:nvPr/>
        </p:nvCxnSpPr>
        <p:spPr>
          <a:xfrm>
            <a:off x="4792844" y="5454705"/>
            <a:ext cx="0" cy="555000"/>
          </a:xfrm>
          <a:prstGeom prst="straightConnector1">
            <a:avLst/>
          </a:prstGeom>
          <a:ln w="444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8C615D22-C478-C312-EA19-87E68658F021}"/>
              </a:ext>
            </a:extLst>
          </p:cNvPr>
          <p:cNvSpPr txBox="1"/>
          <p:nvPr/>
        </p:nvSpPr>
        <p:spPr>
          <a:xfrm>
            <a:off x="4600268" y="5977920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IP Packets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C3329033-8C18-4FCD-A36D-340023005147}"/>
              </a:ext>
            </a:extLst>
          </p:cNvPr>
          <p:cNvSpPr txBox="1"/>
          <p:nvPr/>
        </p:nvSpPr>
        <p:spPr>
          <a:xfrm>
            <a:off x="4582995" y="4668978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F5F88EC-0490-2597-87AA-35D7A3F213C1}"/>
              </a:ext>
            </a:extLst>
          </p:cNvPr>
          <p:cNvSpPr txBox="1"/>
          <p:nvPr/>
        </p:nvSpPr>
        <p:spPr>
          <a:xfrm>
            <a:off x="3733800" y="5122017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EVTM Decoder</a:t>
            </a:r>
          </a:p>
        </p:txBody>
      </p:sp>
    </p:spTree>
    <p:extLst>
      <p:ext uri="{BB962C8B-B14F-4D97-AF65-F5344CB8AC3E}">
        <p14:creationId xmlns:p14="http://schemas.microsoft.com/office/powerpoint/2010/main" val="153358502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E441FAB1-E973-D312-EDCA-EEF5881A79A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52571" y="4162960"/>
            <a:ext cx="2955236" cy="804491"/>
          </a:xfrm>
          <a:prstGeom prst="rect">
            <a:avLst/>
          </a:prstGeom>
        </p:spPr>
      </p:pic>
      <p:sp>
        <p:nvSpPr>
          <p:cNvPr id="30" name="Rectangle 29">
            <a:extLst>
              <a:ext uri="{FF2B5EF4-FFF2-40B4-BE49-F238E27FC236}">
                <a16:creationId xmlns:a16="http://schemas.microsoft.com/office/drawing/2014/main" id="{03429C86-01A9-3F28-65DD-53FDF7547E6D}"/>
              </a:ext>
            </a:extLst>
          </p:cNvPr>
          <p:cNvSpPr/>
          <p:nvPr/>
        </p:nvSpPr>
        <p:spPr>
          <a:xfrm>
            <a:off x="2533059" y="914399"/>
            <a:ext cx="5787851" cy="588535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Receiving Sites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7209A1AF-CCE7-D5E9-D624-2B053DE7EC53}"/>
              </a:ext>
            </a:extLst>
          </p:cNvPr>
          <p:cNvSpPr/>
          <p:nvPr/>
        </p:nvSpPr>
        <p:spPr>
          <a:xfrm>
            <a:off x="241535" y="914399"/>
            <a:ext cx="1923526" cy="58853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>
                <a:solidFill>
                  <a:srgbClr val="FF0000"/>
                </a:solidFill>
              </a:rPr>
              <a:t>Aircraft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83A01C8-130F-8AA5-8FD4-DC1301248F0D}"/>
              </a:ext>
            </a:extLst>
          </p:cNvPr>
          <p:cNvSpPr/>
          <p:nvPr/>
        </p:nvSpPr>
        <p:spPr>
          <a:xfrm>
            <a:off x="8628849" y="914399"/>
            <a:ext cx="3321615" cy="58853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TM Control Center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53F4F82D-0E6B-7388-8E6B-8BBFBF8CEB5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9992" y="3097557"/>
            <a:ext cx="1519028" cy="100825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69E23BF-519B-418B-FB48-6574C6D83AE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478761" y="2925230"/>
            <a:ext cx="1574800" cy="20447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AD7B1DF3-B808-C891-77CB-10154E0608E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7324" y="4382976"/>
            <a:ext cx="1181652" cy="100825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2AB25E6-D1D5-93AC-F906-0D48D3D9D61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38781" y="5506541"/>
            <a:ext cx="2756452" cy="52321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5365BABD-7EFB-DD23-ABE1-EBB9EAB7777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114050" y="4419723"/>
            <a:ext cx="2955235" cy="78236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5484CC2-0BC2-B27C-1A30-AAADE51A7A3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35903" y="1058407"/>
            <a:ext cx="1574800" cy="20447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DF91928-D0A8-8325-58ED-BB36188393E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31436" y="2605908"/>
            <a:ext cx="2955235" cy="782365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438B205F-A2CD-69EA-C036-3660D241562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57446" y="4088131"/>
            <a:ext cx="1574800" cy="204470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1A46108B-FB22-B4CA-1072-934378A8714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052979" y="5741648"/>
            <a:ext cx="2955235" cy="782365"/>
          </a:xfrm>
          <a:prstGeom prst="rect">
            <a:avLst/>
          </a:prstGeom>
        </p:spPr>
      </p:pic>
      <p:cxnSp>
        <p:nvCxnSpPr>
          <p:cNvPr id="35" name="Curved Connector 34">
            <a:extLst>
              <a:ext uri="{FF2B5EF4-FFF2-40B4-BE49-F238E27FC236}">
                <a16:creationId xmlns:a16="http://schemas.microsoft.com/office/drawing/2014/main" id="{D8D32EA5-B286-994E-8BA7-C4E5212874E0}"/>
              </a:ext>
            </a:extLst>
          </p:cNvPr>
          <p:cNvCxnSpPr>
            <a:stCxn id="9" idx="3"/>
            <a:endCxn id="22" idx="1"/>
          </p:cNvCxnSpPr>
          <p:nvPr/>
        </p:nvCxnSpPr>
        <p:spPr>
          <a:xfrm flipV="1">
            <a:off x="1909020" y="2080757"/>
            <a:ext cx="1226883" cy="1520929"/>
          </a:xfrm>
          <a:prstGeom prst="curvedConnector3">
            <a:avLst/>
          </a:prstGeom>
          <a:ln w="44450"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Curved Connector 35">
            <a:extLst>
              <a:ext uri="{FF2B5EF4-FFF2-40B4-BE49-F238E27FC236}">
                <a16:creationId xmlns:a16="http://schemas.microsoft.com/office/drawing/2014/main" id="{5FC3863B-E55C-31C0-4D59-69F6E6241CE4}"/>
              </a:ext>
            </a:extLst>
          </p:cNvPr>
          <p:cNvCxnSpPr>
            <a:cxnSpLocks/>
            <a:stCxn id="9" idx="3"/>
          </p:cNvCxnSpPr>
          <p:nvPr/>
        </p:nvCxnSpPr>
        <p:spPr>
          <a:xfrm>
            <a:off x="1909020" y="3601686"/>
            <a:ext cx="1728635" cy="1274052"/>
          </a:xfrm>
          <a:prstGeom prst="curvedConnector3">
            <a:avLst/>
          </a:prstGeom>
          <a:ln w="44450"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urved Connector 36">
            <a:extLst>
              <a:ext uri="{FF2B5EF4-FFF2-40B4-BE49-F238E27FC236}">
                <a16:creationId xmlns:a16="http://schemas.microsoft.com/office/drawing/2014/main" id="{BAD99FC5-F044-61AB-38C2-FA43B64E7563}"/>
              </a:ext>
            </a:extLst>
          </p:cNvPr>
          <p:cNvCxnSpPr>
            <a:cxnSpLocks/>
            <a:stCxn id="9" idx="3"/>
            <a:endCxn id="11" idx="1"/>
          </p:cNvCxnSpPr>
          <p:nvPr/>
        </p:nvCxnSpPr>
        <p:spPr>
          <a:xfrm>
            <a:off x="1909020" y="3601686"/>
            <a:ext cx="3569741" cy="345894"/>
          </a:xfrm>
          <a:prstGeom prst="curvedConnector3">
            <a:avLst>
              <a:gd name="adj1" fmla="val 50000"/>
            </a:avLst>
          </a:prstGeom>
          <a:ln w="44450"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Curved Connector 44">
            <a:extLst>
              <a:ext uri="{FF2B5EF4-FFF2-40B4-BE49-F238E27FC236}">
                <a16:creationId xmlns:a16="http://schemas.microsoft.com/office/drawing/2014/main" id="{459F9891-B942-4229-FF10-F3D39BE5839D}"/>
              </a:ext>
            </a:extLst>
          </p:cNvPr>
          <p:cNvCxnSpPr>
            <a:cxnSpLocks/>
          </p:cNvCxnSpPr>
          <p:nvPr/>
        </p:nvCxnSpPr>
        <p:spPr>
          <a:xfrm flipV="1">
            <a:off x="5519744" y="2104647"/>
            <a:ext cx="1898528" cy="898958"/>
          </a:xfrm>
          <a:prstGeom prst="curvedConnector3">
            <a:avLst/>
          </a:prstGeom>
          <a:ln w="44450">
            <a:solidFill>
              <a:srgbClr val="FF0000"/>
            </a:solidFill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urved Connector 46">
            <a:extLst>
              <a:ext uri="{FF2B5EF4-FFF2-40B4-BE49-F238E27FC236}">
                <a16:creationId xmlns:a16="http://schemas.microsoft.com/office/drawing/2014/main" id="{8C00E452-60D4-02FD-3B86-83445E40565C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6754306" y="3181005"/>
            <a:ext cx="1919969" cy="841815"/>
          </a:xfrm>
          <a:prstGeom prst="curvedConnector3">
            <a:avLst/>
          </a:prstGeom>
          <a:ln w="44450">
            <a:solidFill>
              <a:srgbClr val="FF0000"/>
            </a:solidFill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urved Connector 48">
            <a:extLst>
              <a:ext uri="{FF2B5EF4-FFF2-40B4-BE49-F238E27FC236}">
                <a16:creationId xmlns:a16="http://schemas.microsoft.com/office/drawing/2014/main" id="{C8033B89-3280-AAAE-2B2D-B1EB4A33B678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4688026" y="2875955"/>
            <a:ext cx="3196529" cy="2656437"/>
          </a:xfrm>
          <a:prstGeom prst="curvedConnector3">
            <a:avLst/>
          </a:prstGeom>
          <a:ln w="44450">
            <a:solidFill>
              <a:srgbClr val="FF0000"/>
            </a:solidFill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068E823F-12FD-CC7E-4E94-A032339D7506}"/>
              </a:ext>
            </a:extLst>
          </p:cNvPr>
          <p:cNvCxnSpPr/>
          <p:nvPr/>
        </p:nvCxnSpPr>
        <p:spPr>
          <a:xfrm>
            <a:off x="9753600" y="3601685"/>
            <a:ext cx="0" cy="637027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C089BFD-65A0-9E31-CB9A-D8946242A241}"/>
              </a:ext>
            </a:extLst>
          </p:cNvPr>
          <p:cNvCxnSpPr/>
          <p:nvPr/>
        </p:nvCxnSpPr>
        <p:spPr>
          <a:xfrm>
            <a:off x="10217007" y="3606742"/>
            <a:ext cx="0" cy="637027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Arrow Connector 57">
            <a:extLst>
              <a:ext uri="{FF2B5EF4-FFF2-40B4-BE49-F238E27FC236}">
                <a16:creationId xmlns:a16="http://schemas.microsoft.com/office/drawing/2014/main" id="{7B07C325-D8D3-9946-23A0-01C12BE1C1FC}"/>
              </a:ext>
            </a:extLst>
          </p:cNvPr>
          <p:cNvCxnSpPr/>
          <p:nvPr/>
        </p:nvCxnSpPr>
        <p:spPr>
          <a:xfrm>
            <a:off x="10694504" y="3601685"/>
            <a:ext cx="0" cy="637027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18A8C2B1-FDE8-CBD0-8516-74D5590ED36D}"/>
              </a:ext>
            </a:extLst>
          </p:cNvPr>
          <p:cNvCxnSpPr>
            <a:cxnSpLocks/>
          </p:cNvCxnSpPr>
          <p:nvPr/>
        </p:nvCxnSpPr>
        <p:spPr>
          <a:xfrm flipV="1">
            <a:off x="1513961" y="3802817"/>
            <a:ext cx="0" cy="1008088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6362BC00-AB60-187F-B8BF-99AC87095FB6}"/>
              </a:ext>
            </a:extLst>
          </p:cNvPr>
          <p:cNvCxnSpPr>
            <a:cxnSpLocks/>
          </p:cNvCxnSpPr>
          <p:nvPr/>
        </p:nvCxnSpPr>
        <p:spPr>
          <a:xfrm flipV="1">
            <a:off x="874643" y="5288443"/>
            <a:ext cx="339426" cy="608774"/>
          </a:xfrm>
          <a:prstGeom prst="straightConnector1">
            <a:avLst/>
          </a:prstGeom>
          <a:ln w="444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F952E3E5-BFDA-ECB4-E7E8-7779F7091AA5}"/>
              </a:ext>
            </a:extLst>
          </p:cNvPr>
          <p:cNvCxnSpPr>
            <a:cxnSpLocks/>
          </p:cNvCxnSpPr>
          <p:nvPr/>
        </p:nvCxnSpPr>
        <p:spPr>
          <a:xfrm>
            <a:off x="10495722" y="5873265"/>
            <a:ext cx="0" cy="555000"/>
          </a:xfrm>
          <a:prstGeom prst="straightConnector1">
            <a:avLst/>
          </a:prstGeom>
          <a:ln w="44450">
            <a:solidFill>
              <a:srgbClr val="92D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loud 69">
            <a:extLst>
              <a:ext uri="{FF2B5EF4-FFF2-40B4-BE49-F238E27FC236}">
                <a16:creationId xmlns:a16="http://schemas.microsoft.com/office/drawing/2014/main" id="{FCF85321-C1C8-321F-3AD9-A7AEDD411FAE}"/>
              </a:ext>
            </a:extLst>
          </p:cNvPr>
          <p:cNvSpPr/>
          <p:nvPr/>
        </p:nvSpPr>
        <p:spPr>
          <a:xfrm>
            <a:off x="7186914" y="1524000"/>
            <a:ext cx="2473922" cy="1401230"/>
          </a:xfrm>
          <a:prstGeom prst="cloud">
            <a:avLst/>
          </a:prstGeom>
          <a:solidFill>
            <a:schemeClr val="accent1">
              <a:alpha val="2970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6" name="Curved Connector 75">
            <a:extLst>
              <a:ext uri="{FF2B5EF4-FFF2-40B4-BE49-F238E27FC236}">
                <a16:creationId xmlns:a16="http://schemas.microsoft.com/office/drawing/2014/main" id="{C04AA65A-3D25-5205-7A61-6E3167E78E7C}"/>
              </a:ext>
            </a:extLst>
          </p:cNvPr>
          <p:cNvCxnSpPr>
            <a:cxnSpLocks/>
            <a:stCxn id="70" idx="0"/>
          </p:cNvCxnSpPr>
          <p:nvPr/>
        </p:nvCxnSpPr>
        <p:spPr>
          <a:xfrm>
            <a:off x="9658774" y="2224615"/>
            <a:ext cx="836948" cy="883935"/>
          </a:xfrm>
          <a:prstGeom prst="curvedConnector2">
            <a:avLst/>
          </a:prstGeom>
          <a:ln w="44450">
            <a:solidFill>
              <a:srgbClr val="FF0000"/>
            </a:solidFill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Picture 18">
            <a:extLst>
              <a:ext uri="{FF2B5EF4-FFF2-40B4-BE49-F238E27FC236}">
                <a16:creationId xmlns:a16="http://schemas.microsoft.com/office/drawing/2014/main" id="{3DF8BFDF-3318-B845-6F7D-083D59F47A5C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812038" y="3083538"/>
            <a:ext cx="2955235" cy="690923"/>
          </a:xfrm>
          <a:prstGeom prst="rect">
            <a:avLst/>
          </a:prstGeom>
        </p:spPr>
      </p:pic>
      <p:sp>
        <p:nvSpPr>
          <p:cNvPr id="82" name="TextBox 81">
            <a:extLst>
              <a:ext uri="{FF2B5EF4-FFF2-40B4-BE49-F238E27FC236}">
                <a16:creationId xmlns:a16="http://schemas.microsoft.com/office/drawing/2014/main" id="{07766E56-6C32-9006-95BA-D5FBC94A4654}"/>
              </a:ext>
            </a:extLst>
          </p:cNvPr>
          <p:cNvSpPr txBox="1"/>
          <p:nvPr/>
        </p:nvSpPr>
        <p:spPr>
          <a:xfrm>
            <a:off x="475853" y="5876864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IP Packets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AD9D203C-8A97-69D0-8291-4B46045DA4CC}"/>
              </a:ext>
            </a:extLst>
          </p:cNvPr>
          <p:cNvSpPr txBox="1"/>
          <p:nvPr/>
        </p:nvSpPr>
        <p:spPr>
          <a:xfrm>
            <a:off x="10303146" y="6396480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IP Packets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E5331867-C4D0-8E34-B2AC-A6C8F6CECF29}"/>
              </a:ext>
            </a:extLst>
          </p:cNvPr>
          <p:cNvSpPr txBox="1"/>
          <p:nvPr/>
        </p:nvSpPr>
        <p:spPr>
          <a:xfrm>
            <a:off x="8736564" y="1781332"/>
            <a:ext cx="922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TMoIP</a:t>
            </a:r>
          </a:p>
          <a:p>
            <a:r>
              <a:rPr lang="en-US" sz="1400" dirty="0"/>
              <a:t>218-20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C7E83C37-EF94-8C5F-62CE-2C58752092A6}"/>
              </a:ext>
            </a:extLst>
          </p:cNvPr>
          <p:cNvSpPr txBox="1"/>
          <p:nvPr/>
        </p:nvSpPr>
        <p:spPr>
          <a:xfrm>
            <a:off x="7399480" y="2004314"/>
            <a:ext cx="922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Customer</a:t>
            </a:r>
          </a:p>
          <a:p>
            <a:r>
              <a:rPr lang="en-US" sz="1400" dirty="0"/>
              <a:t>Network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CD021C53-186D-4BA6-B4ED-97F5C38BA75B}"/>
              </a:ext>
            </a:extLst>
          </p:cNvPr>
          <p:cNvSpPr txBox="1"/>
          <p:nvPr/>
        </p:nvSpPr>
        <p:spPr>
          <a:xfrm>
            <a:off x="1505156" y="4137807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AB8528F-2278-C0F6-9D88-A108A88CD6D9}"/>
              </a:ext>
            </a:extLst>
          </p:cNvPr>
          <p:cNvSpPr txBox="1"/>
          <p:nvPr/>
        </p:nvSpPr>
        <p:spPr>
          <a:xfrm>
            <a:off x="10844896" y="3802817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FC450751-1E90-11AD-FF25-373D73468788}"/>
              </a:ext>
            </a:extLst>
          </p:cNvPr>
          <p:cNvSpPr txBox="1"/>
          <p:nvPr/>
        </p:nvSpPr>
        <p:spPr>
          <a:xfrm>
            <a:off x="10389138" y="5108227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PCM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3A51329-5E20-5566-80A0-E2511899B006}"/>
              </a:ext>
            </a:extLst>
          </p:cNvPr>
          <p:cNvSpPr txBox="1"/>
          <p:nvPr/>
        </p:nvSpPr>
        <p:spPr>
          <a:xfrm>
            <a:off x="9641327" y="3153363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TMoIP-12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A57C29D-1934-5EC7-F197-23EC11A84EDB}"/>
              </a:ext>
            </a:extLst>
          </p:cNvPr>
          <p:cNvSpPr txBox="1"/>
          <p:nvPr/>
        </p:nvSpPr>
        <p:spPr>
          <a:xfrm>
            <a:off x="9436678" y="5540577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EVTM Decoder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E565407-5555-FB27-1271-1A9C5A154EAB}"/>
              </a:ext>
            </a:extLst>
          </p:cNvPr>
          <p:cNvSpPr txBox="1"/>
          <p:nvPr/>
        </p:nvSpPr>
        <p:spPr>
          <a:xfrm>
            <a:off x="3349101" y="2733570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RDMS w/ -IP2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00EA7DD-141A-9E17-9FF9-6F2DCF27E277}"/>
              </a:ext>
            </a:extLst>
          </p:cNvPr>
          <p:cNvSpPr txBox="1"/>
          <p:nvPr/>
        </p:nvSpPr>
        <p:spPr>
          <a:xfrm>
            <a:off x="5719917" y="4536837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RDMS w/ -IP2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4F04A2FF-69AE-F108-8680-E0268A948484}"/>
              </a:ext>
            </a:extLst>
          </p:cNvPr>
          <p:cNvSpPr txBox="1"/>
          <p:nvPr/>
        </p:nvSpPr>
        <p:spPr>
          <a:xfrm>
            <a:off x="3375583" y="5876863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RDMS w/ -IP2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4B5CD02-7760-92C1-14A4-A13428C14E3A}"/>
              </a:ext>
            </a:extLst>
          </p:cNvPr>
          <p:cNvSpPr txBox="1"/>
          <p:nvPr/>
        </p:nvSpPr>
        <p:spPr>
          <a:xfrm>
            <a:off x="513854" y="4758188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EVTM Encoder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E7F19AA-2F34-3722-64E0-771C30551A59}"/>
              </a:ext>
            </a:extLst>
          </p:cNvPr>
          <p:cNvSpPr txBox="1"/>
          <p:nvPr/>
        </p:nvSpPr>
        <p:spPr>
          <a:xfrm>
            <a:off x="756786" y="3428999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TIMTER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0D046D7A-24E9-58F0-136E-C6A8F793135B}"/>
              </a:ext>
            </a:extLst>
          </p:cNvPr>
          <p:cNvSpPr txBox="1"/>
          <p:nvPr/>
        </p:nvSpPr>
        <p:spPr>
          <a:xfrm>
            <a:off x="10143079" y="4274017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MLSC</a:t>
            </a:r>
          </a:p>
        </p:txBody>
      </p:sp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F15695E0-99FE-0DCF-B7A6-191A7CE99F92}"/>
              </a:ext>
            </a:extLst>
          </p:cNvPr>
          <p:cNvCxnSpPr>
            <a:cxnSpLocks/>
          </p:cNvCxnSpPr>
          <p:nvPr/>
        </p:nvCxnSpPr>
        <p:spPr>
          <a:xfrm>
            <a:off x="10303146" y="4805402"/>
            <a:ext cx="0" cy="731219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178899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9">
            <a:extLst>
              <a:ext uri="{FF2B5EF4-FFF2-40B4-BE49-F238E27FC236}">
                <a16:creationId xmlns:a16="http://schemas.microsoft.com/office/drawing/2014/main" id="{03429C86-01A9-3F28-65DD-53FDF7547E6D}"/>
              </a:ext>
            </a:extLst>
          </p:cNvPr>
          <p:cNvSpPr/>
          <p:nvPr/>
        </p:nvSpPr>
        <p:spPr>
          <a:xfrm>
            <a:off x="613826" y="516836"/>
            <a:ext cx="3361769" cy="588535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Receiving Sites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483A01C8-130F-8AA5-8FD4-DC1301248F0D}"/>
              </a:ext>
            </a:extLst>
          </p:cNvPr>
          <p:cNvSpPr/>
          <p:nvPr/>
        </p:nvSpPr>
        <p:spPr>
          <a:xfrm>
            <a:off x="8216429" y="516836"/>
            <a:ext cx="3321615" cy="5885358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TM Control Center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82AB25E6-D1D5-93AC-F906-0D48D3D9D6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6361" y="3293569"/>
            <a:ext cx="2756452" cy="523215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35484CC2-0BC2-B27C-1A30-AAADE51A7A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037746" y="971102"/>
            <a:ext cx="1574800" cy="2044700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BDF91928-D0A8-8325-58ED-BB36188393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2203" y="3835450"/>
            <a:ext cx="2955235" cy="782365"/>
          </a:xfrm>
          <a:prstGeom prst="rect">
            <a:avLst/>
          </a:prstGeom>
        </p:spPr>
      </p:pic>
      <p:cxnSp>
        <p:nvCxnSpPr>
          <p:cNvPr id="36" name="Curved Connector 35">
            <a:extLst>
              <a:ext uri="{FF2B5EF4-FFF2-40B4-BE49-F238E27FC236}">
                <a16:creationId xmlns:a16="http://schemas.microsoft.com/office/drawing/2014/main" id="{5FC3863B-E55C-31C0-4D59-69F6E6241CE4}"/>
              </a:ext>
            </a:extLst>
          </p:cNvPr>
          <p:cNvCxnSpPr>
            <a:cxnSpLocks/>
          </p:cNvCxnSpPr>
          <p:nvPr/>
        </p:nvCxnSpPr>
        <p:spPr>
          <a:xfrm rot="10800000">
            <a:off x="2289821" y="1535488"/>
            <a:ext cx="2423721" cy="457966"/>
          </a:xfrm>
          <a:prstGeom prst="curvedConnector3">
            <a:avLst/>
          </a:prstGeom>
          <a:ln w="44450">
            <a:headEnd w="lg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9C089BFD-65A0-9E31-CB9A-D8946242A241}"/>
              </a:ext>
            </a:extLst>
          </p:cNvPr>
          <p:cNvCxnSpPr>
            <a:cxnSpLocks/>
          </p:cNvCxnSpPr>
          <p:nvPr/>
        </p:nvCxnSpPr>
        <p:spPr>
          <a:xfrm flipV="1">
            <a:off x="9697539" y="3767657"/>
            <a:ext cx="0" cy="940867"/>
          </a:xfrm>
          <a:prstGeom prst="straightConnector1">
            <a:avLst/>
          </a:prstGeom>
          <a:ln w="444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Cloud 69">
            <a:extLst>
              <a:ext uri="{FF2B5EF4-FFF2-40B4-BE49-F238E27FC236}">
                <a16:creationId xmlns:a16="http://schemas.microsoft.com/office/drawing/2014/main" id="{FCF85321-C1C8-321F-3AD9-A7AEDD411FAE}"/>
              </a:ext>
            </a:extLst>
          </p:cNvPr>
          <p:cNvSpPr/>
          <p:nvPr/>
        </p:nvSpPr>
        <p:spPr>
          <a:xfrm>
            <a:off x="3234732" y="4561050"/>
            <a:ext cx="5789525" cy="1773030"/>
          </a:xfrm>
          <a:prstGeom prst="cloud">
            <a:avLst/>
          </a:prstGeom>
          <a:solidFill>
            <a:schemeClr val="accent1">
              <a:alpha val="29704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3DF8BFDF-3318-B845-6F7D-083D59F47A5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449858" y="4241135"/>
            <a:ext cx="2955235" cy="690923"/>
          </a:xfrm>
          <a:prstGeom prst="rect">
            <a:avLst/>
          </a:prstGeom>
        </p:spPr>
      </p:pic>
      <p:sp>
        <p:nvSpPr>
          <p:cNvPr id="88" name="TextBox 87">
            <a:extLst>
              <a:ext uri="{FF2B5EF4-FFF2-40B4-BE49-F238E27FC236}">
                <a16:creationId xmlns:a16="http://schemas.microsoft.com/office/drawing/2014/main" id="{C7E83C37-EF94-8C5F-62CE-2C58752092A6}"/>
              </a:ext>
            </a:extLst>
          </p:cNvPr>
          <p:cNvSpPr txBox="1"/>
          <p:nvPr/>
        </p:nvSpPr>
        <p:spPr>
          <a:xfrm>
            <a:off x="5546830" y="5178752"/>
            <a:ext cx="922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Customer</a:t>
            </a:r>
          </a:p>
          <a:p>
            <a:r>
              <a:rPr lang="en-US" sz="1400" dirty="0"/>
              <a:t>Network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6AB8528F-2278-C0F6-9D88-A108A88CD6D9}"/>
              </a:ext>
            </a:extLst>
          </p:cNvPr>
          <p:cNvSpPr txBox="1"/>
          <p:nvPr/>
        </p:nvSpPr>
        <p:spPr>
          <a:xfrm>
            <a:off x="10434159" y="3007690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USB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3A51329-5E20-5566-80A0-E2511899B006}"/>
              </a:ext>
            </a:extLst>
          </p:cNvPr>
          <p:cNvSpPr txBox="1"/>
          <p:nvPr/>
        </p:nvSpPr>
        <p:spPr>
          <a:xfrm>
            <a:off x="9279147" y="4310960"/>
            <a:ext cx="92237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TMoIP-12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A57C29D-1934-5EC7-F197-23EC11A84EDB}"/>
              </a:ext>
            </a:extLst>
          </p:cNvPr>
          <p:cNvSpPr txBox="1"/>
          <p:nvPr/>
        </p:nvSpPr>
        <p:spPr>
          <a:xfrm>
            <a:off x="9024258" y="3327605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Receiver Analyzer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6E565407-5555-FB27-1271-1A9C5A154EAB}"/>
              </a:ext>
            </a:extLst>
          </p:cNvPr>
          <p:cNvSpPr txBox="1"/>
          <p:nvPr/>
        </p:nvSpPr>
        <p:spPr>
          <a:xfrm>
            <a:off x="1429868" y="3963112"/>
            <a:ext cx="1520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RDMS w/ -IP2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853657-9547-0D9E-E685-70A418D6CEE6}"/>
              </a:ext>
            </a:extLst>
          </p:cNvPr>
          <p:cNvSpPr/>
          <p:nvPr/>
        </p:nvSpPr>
        <p:spPr>
          <a:xfrm>
            <a:off x="4438301" y="516835"/>
            <a:ext cx="3361769" cy="5885357"/>
          </a:xfrm>
          <a:prstGeom prst="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dirty="0">
                <a:solidFill>
                  <a:srgbClr val="FF0000"/>
                </a:solidFill>
              </a:rPr>
              <a:t>QSight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9683CE8-C5A5-FDEA-00F2-8A88A07CF145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21530" b="24991"/>
          <a:stretch/>
        </p:blipFill>
        <p:spPr>
          <a:xfrm>
            <a:off x="4713539" y="3246284"/>
            <a:ext cx="2723382" cy="972005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0697E30C-0711-99D0-2AB1-4431DBD06C95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b="30453"/>
          <a:stretch/>
        </p:blipFill>
        <p:spPr>
          <a:xfrm>
            <a:off x="4704798" y="921377"/>
            <a:ext cx="1441733" cy="1447710"/>
          </a:xfrm>
          <a:prstGeom prst="rect">
            <a:avLst/>
          </a:prstGeom>
        </p:spPr>
      </p:pic>
      <p:cxnSp>
        <p:nvCxnSpPr>
          <p:cNvPr id="17" name="Curved Connector 16">
            <a:extLst>
              <a:ext uri="{FF2B5EF4-FFF2-40B4-BE49-F238E27FC236}">
                <a16:creationId xmlns:a16="http://schemas.microsoft.com/office/drawing/2014/main" id="{DC3C2447-C97F-17BB-551F-17130CF5CA0D}"/>
              </a:ext>
            </a:extLst>
          </p:cNvPr>
          <p:cNvCxnSpPr>
            <a:cxnSpLocks/>
            <a:stCxn id="12" idx="2"/>
          </p:cNvCxnSpPr>
          <p:nvPr/>
        </p:nvCxnSpPr>
        <p:spPr>
          <a:xfrm rot="16200000" flipH="1">
            <a:off x="5267514" y="2527238"/>
            <a:ext cx="974558" cy="658256"/>
          </a:xfrm>
          <a:prstGeom prst="curvedConnector3">
            <a:avLst>
              <a:gd name="adj1" fmla="val 50000"/>
            </a:avLst>
          </a:prstGeom>
          <a:ln w="444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Curved Connector 39">
            <a:extLst>
              <a:ext uri="{FF2B5EF4-FFF2-40B4-BE49-F238E27FC236}">
                <a16:creationId xmlns:a16="http://schemas.microsoft.com/office/drawing/2014/main" id="{3B9FC407-79E9-FDEA-0B65-9612B6A554AD}"/>
              </a:ext>
            </a:extLst>
          </p:cNvPr>
          <p:cNvCxnSpPr>
            <a:cxnSpLocks/>
            <a:stCxn id="22" idx="2"/>
          </p:cNvCxnSpPr>
          <p:nvPr/>
        </p:nvCxnSpPr>
        <p:spPr>
          <a:xfrm rot="16200000" flipH="1">
            <a:off x="1632625" y="3208323"/>
            <a:ext cx="947310" cy="562268"/>
          </a:xfrm>
          <a:prstGeom prst="curvedConnector3">
            <a:avLst>
              <a:gd name="adj1" fmla="val 50000"/>
            </a:avLst>
          </a:prstGeom>
          <a:ln w="444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urved Connector 43">
            <a:extLst>
              <a:ext uri="{FF2B5EF4-FFF2-40B4-BE49-F238E27FC236}">
                <a16:creationId xmlns:a16="http://schemas.microsoft.com/office/drawing/2014/main" id="{9275EB70-EF82-2255-1231-73FF52B069E4}"/>
              </a:ext>
            </a:extLst>
          </p:cNvPr>
          <p:cNvCxnSpPr>
            <a:cxnSpLocks/>
          </p:cNvCxnSpPr>
          <p:nvPr/>
        </p:nvCxnSpPr>
        <p:spPr>
          <a:xfrm rot="16200000" flipH="1">
            <a:off x="5675233" y="4367180"/>
            <a:ext cx="1070060" cy="517892"/>
          </a:xfrm>
          <a:prstGeom prst="curvedConnector3">
            <a:avLst>
              <a:gd name="adj1" fmla="val 50000"/>
            </a:avLst>
          </a:prstGeom>
          <a:ln w="444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Curved Connector 49">
            <a:extLst>
              <a:ext uri="{FF2B5EF4-FFF2-40B4-BE49-F238E27FC236}">
                <a16:creationId xmlns:a16="http://schemas.microsoft.com/office/drawing/2014/main" id="{C400C28F-B98D-1ECA-AA85-C941861D7E42}"/>
              </a:ext>
            </a:extLst>
          </p:cNvPr>
          <p:cNvCxnSpPr>
            <a:cxnSpLocks/>
          </p:cNvCxnSpPr>
          <p:nvPr/>
        </p:nvCxnSpPr>
        <p:spPr>
          <a:xfrm rot="16200000" flipH="1">
            <a:off x="2855364" y="4551974"/>
            <a:ext cx="1183847" cy="834413"/>
          </a:xfrm>
          <a:prstGeom prst="curvedConnector3">
            <a:avLst>
              <a:gd name="adj1" fmla="val 50000"/>
            </a:avLst>
          </a:prstGeom>
          <a:ln w="444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urved Connector 64">
            <a:extLst>
              <a:ext uri="{FF2B5EF4-FFF2-40B4-BE49-F238E27FC236}">
                <a16:creationId xmlns:a16="http://schemas.microsoft.com/office/drawing/2014/main" id="{7CF4CE71-2434-55FB-A21E-96173A0B2EF2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8547354" y="4945349"/>
            <a:ext cx="690923" cy="509114"/>
          </a:xfrm>
          <a:prstGeom prst="curvedConnector3">
            <a:avLst>
              <a:gd name="adj1" fmla="val 50000"/>
            </a:avLst>
          </a:prstGeom>
          <a:ln w="444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Curved Connector 68">
            <a:extLst>
              <a:ext uri="{FF2B5EF4-FFF2-40B4-BE49-F238E27FC236}">
                <a16:creationId xmlns:a16="http://schemas.microsoft.com/office/drawing/2014/main" id="{49D0EEC9-AFA5-8028-CC5D-1167BCF7D1C8}"/>
              </a:ext>
            </a:extLst>
          </p:cNvPr>
          <p:cNvCxnSpPr>
            <a:cxnSpLocks/>
          </p:cNvCxnSpPr>
          <p:nvPr/>
        </p:nvCxnSpPr>
        <p:spPr>
          <a:xfrm rot="5400000" flipH="1" flipV="1">
            <a:off x="7256448" y="3647766"/>
            <a:ext cx="2653882" cy="408091"/>
          </a:xfrm>
          <a:prstGeom prst="curvedConnector3">
            <a:avLst>
              <a:gd name="adj1" fmla="val 50000"/>
            </a:avLst>
          </a:prstGeom>
          <a:ln w="444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4" name="Picture 73">
            <a:extLst>
              <a:ext uri="{FF2B5EF4-FFF2-40B4-BE49-F238E27FC236}">
                <a16:creationId xmlns:a16="http://schemas.microsoft.com/office/drawing/2014/main" id="{2E4690FD-ABD6-83E4-EECD-B61093E0580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296008" y="878773"/>
            <a:ext cx="3145408" cy="1628244"/>
          </a:xfrm>
          <a:prstGeom prst="rect">
            <a:avLst/>
          </a:prstGeom>
        </p:spPr>
      </p:pic>
      <p:cxnSp>
        <p:nvCxnSpPr>
          <p:cNvPr id="81" name="Curved Connector 80">
            <a:extLst>
              <a:ext uri="{FF2B5EF4-FFF2-40B4-BE49-F238E27FC236}">
                <a16:creationId xmlns:a16="http://schemas.microsoft.com/office/drawing/2014/main" id="{FB1A967D-0C3D-E2A9-08D3-C3CCD20DD06F}"/>
              </a:ext>
            </a:extLst>
          </p:cNvPr>
          <p:cNvCxnSpPr>
            <a:cxnSpLocks/>
          </p:cNvCxnSpPr>
          <p:nvPr/>
        </p:nvCxnSpPr>
        <p:spPr>
          <a:xfrm rot="5400000">
            <a:off x="10590734" y="2789903"/>
            <a:ext cx="968306" cy="309888"/>
          </a:xfrm>
          <a:prstGeom prst="curvedConnector3">
            <a:avLst>
              <a:gd name="adj1" fmla="val 50000"/>
            </a:avLst>
          </a:prstGeom>
          <a:ln w="44450">
            <a:solidFill>
              <a:schemeClr val="tx1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6" name="TextBox 85">
            <a:extLst>
              <a:ext uri="{FF2B5EF4-FFF2-40B4-BE49-F238E27FC236}">
                <a16:creationId xmlns:a16="http://schemas.microsoft.com/office/drawing/2014/main" id="{63EBC632-6B5A-49C8-67E3-DBDA40C4D9C8}"/>
              </a:ext>
            </a:extLst>
          </p:cNvPr>
          <p:cNvSpPr txBox="1"/>
          <p:nvPr/>
        </p:nvSpPr>
        <p:spPr>
          <a:xfrm>
            <a:off x="9697539" y="3859091"/>
            <a:ext cx="11428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Clock &amp; Data</a:t>
            </a:r>
          </a:p>
        </p:txBody>
      </p:sp>
      <p:sp>
        <p:nvSpPr>
          <p:cNvPr id="113" name="TextBox 112">
            <a:extLst>
              <a:ext uri="{FF2B5EF4-FFF2-40B4-BE49-F238E27FC236}">
                <a16:creationId xmlns:a16="http://schemas.microsoft.com/office/drawing/2014/main" id="{26B3EE03-A87D-9633-7E21-115BEDCB7B71}"/>
              </a:ext>
            </a:extLst>
          </p:cNvPr>
          <p:cNvSpPr txBox="1"/>
          <p:nvPr/>
        </p:nvSpPr>
        <p:spPr>
          <a:xfrm>
            <a:off x="9118265" y="2460694"/>
            <a:ext cx="922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QSight</a:t>
            </a:r>
          </a:p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Plugin</a:t>
            </a:r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D9FFBFE6-5A93-41CE-8D05-51E98C134AA2}"/>
              </a:ext>
            </a:extLst>
          </p:cNvPr>
          <p:cNvSpPr txBox="1"/>
          <p:nvPr/>
        </p:nvSpPr>
        <p:spPr>
          <a:xfrm>
            <a:off x="9917989" y="2460694"/>
            <a:ext cx="9223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RDMS</a:t>
            </a:r>
          </a:p>
          <a:p>
            <a:r>
              <a:rPr lang="en-US" sz="1400" dirty="0">
                <a:solidFill>
                  <a:srgbClr val="FFFF00"/>
                </a:solidFill>
                <a:highlight>
                  <a:srgbClr val="000000"/>
                </a:highlight>
              </a:rPr>
              <a:t>Plugin</a:t>
            </a:r>
          </a:p>
        </p:txBody>
      </p:sp>
      <p:cxnSp>
        <p:nvCxnSpPr>
          <p:cNvPr id="130" name="Curved Connector 129">
            <a:extLst>
              <a:ext uri="{FF2B5EF4-FFF2-40B4-BE49-F238E27FC236}">
                <a16:creationId xmlns:a16="http://schemas.microsoft.com/office/drawing/2014/main" id="{8BDD5510-E767-7E53-1B2A-0ACA0B8DF62B}"/>
              </a:ext>
            </a:extLst>
          </p:cNvPr>
          <p:cNvCxnSpPr>
            <a:cxnSpLocks/>
          </p:cNvCxnSpPr>
          <p:nvPr/>
        </p:nvCxnSpPr>
        <p:spPr>
          <a:xfrm rot="16200000" flipH="1">
            <a:off x="2465075" y="4645492"/>
            <a:ext cx="1361225" cy="887935"/>
          </a:xfrm>
          <a:prstGeom prst="curvedConnector3">
            <a:avLst>
              <a:gd name="adj1" fmla="val 50000"/>
            </a:avLst>
          </a:prstGeom>
          <a:ln w="44450">
            <a:solidFill>
              <a:srgbClr val="FF0000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6" name="TextBox 135">
            <a:extLst>
              <a:ext uri="{FF2B5EF4-FFF2-40B4-BE49-F238E27FC236}">
                <a16:creationId xmlns:a16="http://schemas.microsoft.com/office/drawing/2014/main" id="{96F33A1A-D8B2-CD8C-86D6-1DE9BBB88753}"/>
              </a:ext>
            </a:extLst>
          </p:cNvPr>
          <p:cNvSpPr txBox="1"/>
          <p:nvPr/>
        </p:nvSpPr>
        <p:spPr>
          <a:xfrm>
            <a:off x="3086282" y="4459877"/>
            <a:ext cx="114282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TMoIP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5945C57A-E5ED-000F-6A44-B7142DE0EEAE}"/>
              </a:ext>
            </a:extLst>
          </p:cNvPr>
          <p:cNvSpPr txBox="1"/>
          <p:nvPr/>
        </p:nvSpPr>
        <p:spPr>
          <a:xfrm>
            <a:off x="2205810" y="4998213"/>
            <a:ext cx="114282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Control &amp; Monitor</a:t>
            </a:r>
          </a:p>
        </p:txBody>
      </p:sp>
    </p:spTree>
    <p:extLst>
      <p:ext uri="{BB962C8B-B14F-4D97-AF65-F5344CB8AC3E}">
        <p14:creationId xmlns:p14="http://schemas.microsoft.com/office/powerpoint/2010/main" val="2840799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 2013 - 2022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23896</TotalTime>
  <Words>152</Words>
  <Application>Microsoft Macintosh PowerPoint</Application>
  <PresentationFormat>Widescreen</PresentationFormat>
  <Paragraphs>87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 2013 - 2022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Terry Hill</dc:creator>
  <cp:lastModifiedBy>Pam Hill</cp:lastModifiedBy>
  <cp:revision>22</cp:revision>
  <dcterms:created xsi:type="dcterms:W3CDTF">2022-12-23T12:16:36Z</dcterms:created>
  <dcterms:modified xsi:type="dcterms:W3CDTF">2025-03-25T12:31:49Z</dcterms:modified>
</cp:coreProperties>
</file>